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3" r:id="rId3"/>
    <p:sldMasterId id="2147483686" r:id="rId4"/>
    <p:sldMasterId id="2147483699" r:id="rId5"/>
    <p:sldMasterId id="2147483712" r:id="rId6"/>
    <p:sldMasterId id="2147483725" r:id="rId7"/>
  </p:sldMasterIdLst>
  <p:notesMasterIdLst>
    <p:notesMasterId r:id="rId39"/>
  </p:notesMasterIdLst>
  <p:sldIdLst>
    <p:sldId id="256" r:id="rId8"/>
    <p:sldId id="262" r:id="rId9"/>
    <p:sldId id="263" r:id="rId10"/>
    <p:sldId id="261" r:id="rId11"/>
    <p:sldId id="272" r:id="rId12"/>
    <p:sldId id="273" r:id="rId13"/>
    <p:sldId id="264" r:id="rId14"/>
    <p:sldId id="280" r:id="rId15"/>
    <p:sldId id="257" r:id="rId16"/>
    <p:sldId id="258" r:id="rId17"/>
    <p:sldId id="259" r:id="rId18"/>
    <p:sldId id="260" r:id="rId19"/>
    <p:sldId id="282" r:id="rId20"/>
    <p:sldId id="265" r:id="rId21"/>
    <p:sldId id="266" r:id="rId22"/>
    <p:sldId id="267" r:id="rId23"/>
    <p:sldId id="270" r:id="rId24"/>
    <p:sldId id="275" r:id="rId25"/>
    <p:sldId id="277" r:id="rId26"/>
    <p:sldId id="286" r:id="rId27"/>
    <p:sldId id="268" r:id="rId28"/>
    <p:sldId id="269" r:id="rId29"/>
    <p:sldId id="281" r:id="rId30"/>
    <p:sldId id="276" r:id="rId31"/>
    <p:sldId id="279" r:id="rId32"/>
    <p:sldId id="285" r:id="rId33"/>
    <p:sldId id="283" r:id="rId34"/>
    <p:sldId id="284" r:id="rId35"/>
    <p:sldId id="274" r:id="rId36"/>
    <p:sldId id="287" r:id="rId37"/>
    <p:sldId id="271" r:id="rId38"/>
  </p:sldIdLst>
  <p:sldSz cx="9144000" cy="6858000" type="screen4x3"/>
  <p:notesSz cx="6858000" cy="9144000"/>
  <p:defaultText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54" d="100"/>
          <a:sy n="54" d="100"/>
        </p:scale>
        <p:origin x="-688"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9" Type="http://schemas.openxmlformats.org/officeDocument/2006/relationships/slide" Target="slides/slide2.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FA148F-6BDC-0A47-A6E8-1F3FF24C3AA3}" type="datetimeFigureOut">
              <a:rPr lang="en-US" smtClean="0"/>
              <a:t>2/19/19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CCC902-01BB-404A-BC47-99E8E2728493}" type="slidenum">
              <a:rPr lang="en-US" smtClean="0"/>
              <a:t>‹#›</a:t>
            </a:fld>
            <a:endParaRPr lang="en-US"/>
          </a:p>
        </p:txBody>
      </p:sp>
    </p:spTree>
    <p:extLst>
      <p:ext uri="{BB962C8B-B14F-4D97-AF65-F5344CB8AC3E}">
        <p14:creationId xmlns:p14="http://schemas.microsoft.com/office/powerpoint/2010/main" val="1068277295"/>
      </p:ext>
    </p:extLst>
  </p:cSld>
  <p:clrMap bg1="lt1" tx1="dk1" bg2="lt2" tx2="dk2" accent1="accent1" accent2="accent2" accent3="accent3" accent4="accent4" accent5="accent5" accent6="accent6" hlink="hlink" folHlink="folHlink"/>
  <p:notesStyle>
    <a:lvl1pPr marL="0" algn="l" defTabSz="456631" rtl="0" eaLnBrk="1" latinLnBrk="0" hangingPunct="1">
      <a:defRPr sz="1200" kern="1200">
        <a:solidFill>
          <a:schemeClr val="tx1"/>
        </a:solidFill>
        <a:latin typeface="+mn-lt"/>
        <a:ea typeface="+mn-ea"/>
        <a:cs typeface="+mn-cs"/>
      </a:defRPr>
    </a:lvl1pPr>
    <a:lvl2pPr marL="456631" algn="l" defTabSz="456631" rtl="0" eaLnBrk="1" latinLnBrk="0" hangingPunct="1">
      <a:defRPr sz="1200" kern="1200">
        <a:solidFill>
          <a:schemeClr val="tx1"/>
        </a:solidFill>
        <a:latin typeface="+mn-lt"/>
        <a:ea typeface="+mn-ea"/>
        <a:cs typeface="+mn-cs"/>
      </a:defRPr>
    </a:lvl2pPr>
    <a:lvl3pPr marL="913264" algn="l" defTabSz="456631" rtl="0" eaLnBrk="1" latinLnBrk="0" hangingPunct="1">
      <a:defRPr sz="1200" kern="1200">
        <a:solidFill>
          <a:schemeClr val="tx1"/>
        </a:solidFill>
        <a:latin typeface="+mn-lt"/>
        <a:ea typeface="+mn-ea"/>
        <a:cs typeface="+mn-cs"/>
      </a:defRPr>
    </a:lvl3pPr>
    <a:lvl4pPr marL="1369896" algn="l" defTabSz="456631" rtl="0" eaLnBrk="1" latinLnBrk="0" hangingPunct="1">
      <a:defRPr sz="1200" kern="1200">
        <a:solidFill>
          <a:schemeClr val="tx1"/>
        </a:solidFill>
        <a:latin typeface="+mn-lt"/>
        <a:ea typeface="+mn-ea"/>
        <a:cs typeface="+mn-cs"/>
      </a:defRPr>
    </a:lvl4pPr>
    <a:lvl5pPr marL="1826526" algn="l" defTabSz="456631" rtl="0" eaLnBrk="1" latinLnBrk="0" hangingPunct="1">
      <a:defRPr sz="1200" kern="1200">
        <a:solidFill>
          <a:schemeClr val="tx1"/>
        </a:solidFill>
        <a:latin typeface="+mn-lt"/>
        <a:ea typeface="+mn-ea"/>
        <a:cs typeface="+mn-cs"/>
      </a:defRPr>
    </a:lvl5pPr>
    <a:lvl6pPr marL="2283159" algn="l" defTabSz="456631" rtl="0" eaLnBrk="1" latinLnBrk="0" hangingPunct="1">
      <a:defRPr sz="1200" kern="1200">
        <a:solidFill>
          <a:schemeClr val="tx1"/>
        </a:solidFill>
        <a:latin typeface="+mn-lt"/>
        <a:ea typeface="+mn-ea"/>
        <a:cs typeface="+mn-cs"/>
      </a:defRPr>
    </a:lvl6pPr>
    <a:lvl7pPr marL="2739790" algn="l" defTabSz="456631" rtl="0" eaLnBrk="1" latinLnBrk="0" hangingPunct="1">
      <a:defRPr sz="1200" kern="1200">
        <a:solidFill>
          <a:schemeClr val="tx1"/>
        </a:solidFill>
        <a:latin typeface="+mn-lt"/>
        <a:ea typeface="+mn-ea"/>
        <a:cs typeface="+mn-cs"/>
      </a:defRPr>
    </a:lvl7pPr>
    <a:lvl8pPr marL="3196416" algn="l" defTabSz="456631" rtl="0" eaLnBrk="1" latinLnBrk="0" hangingPunct="1">
      <a:defRPr sz="1200" kern="1200">
        <a:solidFill>
          <a:schemeClr val="tx1"/>
        </a:solidFill>
        <a:latin typeface="+mn-lt"/>
        <a:ea typeface="+mn-ea"/>
        <a:cs typeface="+mn-cs"/>
      </a:defRPr>
    </a:lvl8pPr>
    <a:lvl9pPr marL="3653052" algn="l" defTabSz="45663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not review all the instruments and future projects. I accept full responsibility for all wrong</a:t>
            </a:r>
            <a:r>
              <a:rPr lang="en-US" baseline="0" dirty="0" smtClean="0"/>
              <a:t> and misleading statements.</a:t>
            </a:r>
            <a:endParaRPr lang="en-US" dirty="0"/>
          </a:p>
        </p:txBody>
      </p:sp>
      <p:sp>
        <p:nvSpPr>
          <p:cNvPr id="4" name="Slide Number Placeholder 3"/>
          <p:cNvSpPr>
            <a:spLocks noGrp="1"/>
          </p:cNvSpPr>
          <p:nvPr>
            <p:ph type="sldNum" sz="quarter" idx="10"/>
          </p:nvPr>
        </p:nvSpPr>
        <p:spPr/>
        <p:txBody>
          <a:bodyPr/>
          <a:lstStyle/>
          <a:p>
            <a:fld id="{B4CCC902-01BB-404A-BC47-99E8E2728493}" type="slidenum">
              <a:rPr lang="en-US" smtClean="0"/>
              <a:t>1</a:t>
            </a:fld>
            <a:endParaRPr lang="en-US"/>
          </a:p>
        </p:txBody>
      </p:sp>
    </p:spTree>
    <p:extLst>
      <p:ext uri="{BB962C8B-B14F-4D97-AF65-F5344CB8AC3E}">
        <p14:creationId xmlns:p14="http://schemas.microsoft.com/office/powerpoint/2010/main" val="3553330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Selection effect or physics ?</a:t>
            </a:r>
            <a:endParaRPr lang="en-US" dirty="0"/>
          </a:p>
        </p:txBody>
      </p:sp>
      <p:sp>
        <p:nvSpPr>
          <p:cNvPr id="4" name="Slide Number Placeholder 3"/>
          <p:cNvSpPr>
            <a:spLocks noGrp="1"/>
          </p:cNvSpPr>
          <p:nvPr>
            <p:ph type="sldNum" sz="quarter" idx="10"/>
          </p:nvPr>
        </p:nvSpPr>
        <p:spPr/>
        <p:txBody>
          <a:bodyPr/>
          <a:lstStyle/>
          <a:p>
            <a:fld id="{ABB99071-C34C-3443-B468-CF5A3FCFFB67}"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479005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far only seen in EM radiation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4CCC902-01BB-404A-BC47-99E8E2728493}" type="slidenum">
              <a:rPr lang="en-US" smtClean="0"/>
              <a:t>17</a:t>
            </a:fld>
            <a:endParaRPr lang="en-US"/>
          </a:p>
        </p:txBody>
      </p:sp>
    </p:spTree>
    <p:extLst>
      <p:ext uri="{BB962C8B-B14F-4D97-AF65-F5344CB8AC3E}">
        <p14:creationId xmlns:p14="http://schemas.microsoft.com/office/powerpoint/2010/main" val="1962717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A5BFC0C-B301-4F47-A1F7-C2468A9BADA2}" type="slidenum">
              <a:rPr lang="en-US"/>
              <a:pPr/>
              <a:t>18</a:t>
            </a:fld>
            <a:endParaRPr lang="en-US"/>
          </a:p>
        </p:txBody>
      </p:sp>
      <p:sp>
        <p:nvSpPr>
          <p:cNvPr id="77825" name="Text Box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7826" name="Text Box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9D88FDD-6909-E64A-962C-D858A8B6CDC1}" type="slidenum">
              <a:rPr lang="en-US"/>
              <a:pPr/>
              <a:t>19</a:t>
            </a:fld>
            <a:endParaRPr lang="en-US"/>
          </a:p>
        </p:txBody>
      </p:sp>
      <p:sp>
        <p:nvSpPr>
          <p:cNvPr id="92161" name="Text Box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2162" name="Text Box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10C7651-427E-FB48-A7D8-7BB43E153CE8}" type="slidenum">
              <a:rPr lang="en-US">
                <a:solidFill>
                  <a:prstClr val="black"/>
                </a:solidFill>
              </a:rPr>
              <a:pPr/>
              <a:t>24</a:t>
            </a:fld>
            <a:endParaRPr lang="en-US">
              <a:solidFill>
                <a:prstClr val="black"/>
              </a:solidFill>
            </a:endParaRPr>
          </a:p>
        </p:txBody>
      </p:sp>
      <p:sp>
        <p:nvSpPr>
          <p:cNvPr id="88065" name="Text Box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8066" name="Text Box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6646E38-C8E1-6543-8A79-D79815BB97F1}" type="slidenum">
              <a:rPr lang="en-US"/>
              <a:pPr/>
              <a:t>25</a:t>
            </a:fld>
            <a:endParaRPr lang="en-US"/>
          </a:p>
        </p:txBody>
      </p:sp>
      <p:sp>
        <p:nvSpPr>
          <p:cNvPr id="108545" name="Text Box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8546" name="Text Box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6B298F5-E5F9-5645-9F22-C6FB0E2D6160}" type="slidenum">
              <a:rPr lang="en-US"/>
              <a:pPr/>
              <a:t>31</a:t>
            </a:fld>
            <a:endParaRPr lang="en-US"/>
          </a:p>
        </p:txBody>
      </p:sp>
      <p:sp>
        <p:nvSpPr>
          <p:cNvPr id="70657" name="Text Box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0658" name="Text Box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A68BB37-3B7A-D440-A525-B04A51CD43A8}" type="slidenum">
              <a:rPr lang="en-US">
                <a:solidFill>
                  <a:prstClr val="black"/>
                </a:solidFill>
              </a:rPr>
              <a:pPr/>
              <a:t>4</a:t>
            </a:fld>
            <a:endParaRPr lang="en-US">
              <a:solidFill>
                <a:prstClr val="black"/>
              </a:solidFill>
            </a:endParaRPr>
          </a:p>
        </p:txBody>
      </p:sp>
      <p:sp>
        <p:nvSpPr>
          <p:cNvPr id="69633" name="Text Box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9634" name="Text Box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EC9717B-BC8B-0647-98D1-B2A056135A4C}" type="slidenum">
              <a:rPr lang="en-US"/>
              <a:pPr/>
              <a:t>5</a:t>
            </a:fld>
            <a:endParaRPr lang="en-US"/>
          </a:p>
        </p:txBody>
      </p:sp>
      <p:sp>
        <p:nvSpPr>
          <p:cNvPr id="71681" name="Text Box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1682" name="Text Box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EA0444C-E91B-2D4F-B24F-0529F69DD3DC}" type="slidenum">
              <a:rPr lang="en-US"/>
              <a:pPr/>
              <a:t>6</a:t>
            </a:fld>
            <a:endParaRPr lang="en-US"/>
          </a:p>
        </p:txBody>
      </p:sp>
      <p:sp>
        <p:nvSpPr>
          <p:cNvPr id="73729" name="Text Box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3730" name="Text Box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B39B333-F36C-C14E-A118-7620D7401D57}" type="slidenum">
              <a:rPr lang="en-US"/>
              <a:pPr/>
              <a:t>9</a:t>
            </a:fld>
            <a:endParaRPr lang="en-US"/>
          </a:p>
        </p:txBody>
      </p:sp>
      <p:sp>
        <p:nvSpPr>
          <p:cNvPr id="64513" name="Text Box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4514" name="Text Box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99F3E78-B68E-FA42-821A-34142E2FCA00}" type="slidenum">
              <a:rPr lang="en-US"/>
              <a:pPr/>
              <a:t>10</a:t>
            </a:fld>
            <a:endParaRPr lang="en-US"/>
          </a:p>
        </p:txBody>
      </p:sp>
      <p:sp>
        <p:nvSpPr>
          <p:cNvPr id="65537" name="Text Box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5538" name="Text Box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DE7CF36-AB97-7D4E-9CE0-18EB1506ED34}" type="slidenum">
              <a:rPr lang="en-US"/>
              <a:pPr/>
              <a:t>11</a:t>
            </a:fld>
            <a:endParaRPr lang="en-US"/>
          </a:p>
        </p:txBody>
      </p:sp>
      <p:sp>
        <p:nvSpPr>
          <p:cNvPr id="66561" name="Text Box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6562" name="Text Box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3CF9B8B-861E-4A4E-A082-E80DC6CD1D51}" type="slidenum">
              <a:rPr lang="en-US"/>
              <a:pPr/>
              <a:t>12</a:t>
            </a:fld>
            <a:endParaRPr lang="en-US"/>
          </a:p>
        </p:txBody>
      </p:sp>
      <p:sp>
        <p:nvSpPr>
          <p:cNvPr id="67585" name="Text Box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7586" name="Text Box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AF428A81-E15E-4640-B63F-507D929DF1C1}" type="slidenum">
              <a:rPr lang="en-US">
                <a:solidFill>
                  <a:prstClr val="black"/>
                </a:solidFill>
              </a:rPr>
              <a:pPr>
                <a:defRPr/>
              </a:pPr>
              <a:t>13</a:t>
            </a:fld>
            <a:endParaRPr lang="en-US">
              <a:solidFill>
                <a:prstClr val="black"/>
              </a:solidFill>
            </a:endParaRPr>
          </a:p>
        </p:txBody>
      </p:sp>
      <p:sp>
        <p:nvSpPr>
          <p:cNvPr id="76801" name="Text Box 1"/>
          <p:cNvSpPr txBox="1">
            <a:spLocks noGrp="1" noRot="1" noChangeAspect="1" noChangeArrowheads="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6802" name="Text Box 2"/>
          <p:cNvSpPr txBox="1">
            <a:spLocks noGrp="1" noChangeArrowheads="1"/>
          </p:cNvSpPr>
          <p:nvPr>
            <p:ph type="body" idx="1"/>
          </p:nvPr>
        </p:nvSpPr>
        <p:spPr>
          <a:xfrm>
            <a:off x="685512" y="4343230"/>
            <a:ext cx="5486976" cy="4115139"/>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A1C4C8-80B2-6B41-9642-4D3BC210D897}" type="datetimeFigureOut">
              <a:rPr lang="en-US" smtClean="0"/>
              <a:t>2/19/19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A8977-B345-4144-8023-8108EAA34412}" type="slidenum">
              <a:rPr lang="en-US" smtClean="0"/>
              <a:t>‹#›</a:t>
            </a:fld>
            <a:endParaRPr lang="en-US"/>
          </a:p>
        </p:txBody>
      </p:sp>
    </p:spTree>
    <p:extLst>
      <p:ext uri="{BB962C8B-B14F-4D97-AF65-F5344CB8AC3E}">
        <p14:creationId xmlns:p14="http://schemas.microsoft.com/office/powerpoint/2010/main" val="3942351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A1C4C8-80B2-6B41-9642-4D3BC210D897}" type="datetimeFigureOut">
              <a:rPr lang="en-US" smtClean="0"/>
              <a:t>2/19/19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A8977-B345-4144-8023-8108EAA34412}" type="slidenum">
              <a:rPr lang="en-US" smtClean="0"/>
              <a:t>‹#›</a:t>
            </a:fld>
            <a:endParaRPr lang="en-US"/>
          </a:p>
        </p:txBody>
      </p:sp>
    </p:spTree>
    <p:extLst>
      <p:ext uri="{BB962C8B-B14F-4D97-AF65-F5344CB8AC3E}">
        <p14:creationId xmlns:p14="http://schemas.microsoft.com/office/powerpoint/2010/main" val="3506837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A1C4C8-80B2-6B41-9642-4D3BC210D897}" type="datetimeFigureOut">
              <a:rPr lang="en-US" smtClean="0"/>
              <a:t>2/19/19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A8977-B345-4144-8023-8108EAA34412}" type="slidenum">
              <a:rPr lang="en-US" smtClean="0"/>
              <a:t>‹#›</a:t>
            </a:fld>
            <a:endParaRPr lang="en-US"/>
          </a:p>
        </p:txBody>
      </p:sp>
    </p:spTree>
    <p:extLst>
      <p:ext uri="{BB962C8B-B14F-4D97-AF65-F5344CB8AC3E}">
        <p14:creationId xmlns:p14="http://schemas.microsoft.com/office/powerpoint/2010/main" val="2719951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253" indent="0" algn="ctr">
              <a:buNone/>
              <a:defRPr/>
            </a:lvl2pPr>
            <a:lvl3pPr marL="828506" indent="0" algn="ctr">
              <a:buNone/>
              <a:defRPr/>
            </a:lvl3pPr>
            <a:lvl4pPr marL="1242759" indent="0" algn="ctr">
              <a:buNone/>
              <a:defRPr/>
            </a:lvl4pPr>
            <a:lvl5pPr marL="1657013" indent="0" algn="ctr">
              <a:buNone/>
              <a:defRPr/>
            </a:lvl5pPr>
            <a:lvl6pPr marL="2071268" indent="0" algn="ctr">
              <a:buNone/>
              <a:defRPr/>
            </a:lvl6pPr>
            <a:lvl7pPr marL="2485520" indent="0" algn="ctr">
              <a:buNone/>
              <a:defRPr/>
            </a:lvl7pPr>
            <a:lvl8pPr marL="2899774" indent="0" algn="ctr">
              <a:buNone/>
              <a:defRPr/>
            </a:lvl8pPr>
            <a:lvl9pPr marL="3314028"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B2EA56C-B36F-7247-8691-EE5CCE9EB537}" type="slidenum">
              <a:rPr lang="en-US"/>
              <a:pPr/>
              <a:t>‹#›</a:t>
            </a:fld>
            <a:endParaRPr lang="en-US"/>
          </a:p>
        </p:txBody>
      </p:sp>
    </p:spTree>
    <p:extLst>
      <p:ext uri="{BB962C8B-B14F-4D97-AF65-F5344CB8AC3E}">
        <p14:creationId xmlns:p14="http://schemas.microsoft.com/office/powerpoint/2010/main" val="539673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D2153A8-9D0E-2F4F-A837-F318518C449F}" type="slidenum">
              <a:rPr lang="en-US"/>
              <a:pPr/>
              <a:t>‹#›</a:t>
            </a:fld>
            <a:endParaRPr lang="en-US"/>
          </a:p>
        </p:txBody>
      </p:sp>
    </p:spTree>
    <p:extLst>
      <p:ext uri="{BB962C8B-B14F-4D97-AF65-F5344CB8AC3E}">
        <p14:creationId xmlns:p14="http://schemas.microsoft.com/office/powerpoint/2010/main" val="6549197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74"/>
            <a:ext cx="777168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253" indent="0">
              <a:buNone/>
              <a:defRPr sz="1600"/>
            </a:lvl2pPr>
            <a:lvl3pPr marL="828506" indent="0">
              <a:buNone/>
              <a:defRPr sz="1500"/>
            </a:lvl3pPr>
            <a:lvl4pPr marL="1242759" indent="0">
              <a:buNone/>
              <a:defRPr sz="1300"/>
            </a:lvl4pPr>
            <a:lvl5pPr marL="1657013" indent="0">
              <a:buNone/>
              <a:defRPr sz="1300"/>
            </a:lvl5pPr>
            <a:lvl6pPr marL="2071268" indent="0">
              <a:buNone/>
              <a:defRPr sz="1300"/>
            </a:lvl6pPr>
            <a:lvl7pPr marL="2485520" indent="0">
              <a:buNone/>
              <a:defRPr sz="1300"/>
            </a:lvl7pPr>
            <a:lvl8pPr marL="2899774" indent="0">
              <a:buNone/>
              <a:defRPr sz="1300"/>
            </a:lvl8pPr>
            <a:lvl9pPr marL="3314028" indent="0">
              <a:buNone/>
              <a:defRPr sz="13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17957E7-DF06-2943-BCB7-1BC2FE06A522}" type="slidenum">
              <a:rPr lang="en-US"/>
              <a:pPr/>
              <a:t>‹#›</a:t>
            </a:fld>
            <a:endParaRPr lang="en-US"/>
          </a:p>
        </p:txBody>
      </p:sp>
    </p:spTree>
    <p:extLst>
      <p:ext uri="{BB962C8B-B14F-4D97-AF65-F5344CB8AC3E}">
        <p14:creationId xmlns:p14="http://schemas.microsoft.com/office/powerpoint/2010/main" val="3377362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0" y="1604340"/>
            <a:ext cx="4043520" cy="452495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8241" y="1604340"/>
            <a:ext cx="4044960" cy="452495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D6DFBA5D-4C5E-4E48-95E5-7C2D79DE12AE}" type="slidenum">
              <a:rPr lang="en-US"/>
              <a:pPr/>
              <a:t>‹#›</a:t>
            </a:fld>
            <a:endParaRPr lang="en-US"/>
          </a:p>
        </p:txBody>
      </p:sp>
    </p:spTree>
    <p:extLst>
      <p:ext uri="{BB962C8B-B14F-4D97-AF65-F5344CB8AC3E}">
        <p14:creationId xmlns:p14="http://schemas.microsoft.com/office/powerpoint/2010/main" val="3628339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2" y="275081"/>
            <a:ext cx="822960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253" indent="0">
              <a:buNone/>
              <a:defRPr sz="1800" b="1"/>
            </a:lvl2pPr>
            <a:lvl3pPr marL="828506" indent="0">
              <a:buNone/>
              <a:defRPr sz="1600" b="1"/>
            </a:lvl3pPr>
            <a:lvl4pPr marL="1242759" indent="0">
              <a:buNone/>
              <a:defRPr sz="1500" b="1"/>
            </a:lvl4pPr>
            <a:lvl5pPr marL="1657013" indent="0">
              <a:buNone/>
              <a:defRPr sz="1500" b="1"/>
            </a:lvl5pPr>
            <a:lvl6pPr marL="2071268" indent="0">
              <a:buNone/>
              <a:defRPr sz="1500" b="1"/>
            </a:lvl6pPr>
            <a:lvl7pPr marL="2485520" indent="0">
              <a:buNone/>
              <a:defRPr sz="1500" b="1"/>
            </a:lvl7pPr>
            <a:lvl8pPr marL="2899774" indent="0">
              <a:buNone/>
              <a:defRPr sz="1500" b="1"/>
            </a:lvl8pPr>
            <a:lvl9pPr marL="3314028"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2" y="1535201"/>
            <a:ext cx="4042080" cy="639427"/>
          </a:xfrm>
        </p:spPr>
        <p:txBody>
          <a:bodyPr anchor="b"/>
          <a:lstStyle>
            <a:lvl1pPr marL="0" indent="0">
              <a:buNone/>
              <a:defRPr sz="2200" b="1"/>
            </a:lvl1pPr>
            <a:lvl2pPr marL="414253" indent="0">
              <a:buNone/>
              <a:defRPr sz="1800" b="1"/>
            </a:lvl2pPr>
            <a:lvl3pPr marL="828506" indent="0">
              <a:buNone/>
              <a:defRPr sz="1600" b="1"/>
            </a:lvl3pPr>
            <a:lvl4pPr marL="1242759" indent="0">
              <a:buNone/>
              <a:defRPr sz="1500" b="1"/>
            </a:lvl4pPr>
            <a:lvl5pPr marL="1657013" indent="0">
              <a:buNone/>
              <a:defRPr sz="1500" b="1"/>
            </a:lvl5pPr>
            <a:lvl6pPr marL="2071268" indent="0">
              <a:buNone/>
              <a:defRPr sz="1500" b="1"/>
            </a:lvl6pPr>
            <a:lvl7pPr marL="2485520" indent="0">
              <a:buNone/>
              <a:defRPr sz="1500" b="1"/>
            </a:lvl7pPr>
            <a:lvl8pPr marL="2899774" indent="0">
              <a:buNone/>
              <a:defRPr sz="1500" b="1"/>
            </a:lvl8pPr>
            <a:lvl9pPr marL="3314028"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55ED7D40-F725-E046-90CB-943E4CBE86C0}" type="slidenum">
              <a:rPr lang="en-US"/>
              <a:pPr/>
              <a:t>‹#›</a:t>
            </a:fld>
            <a:endParaRPr lang="en-US"/>
          </a:p>
        </p:txBody>
      </p:sp>
    </p:spTree>
    <p:extLst>
      <p:ext uri="{BB962C8B-B14F-4D97-AF65-F5344CB8AC3E}">
        <p14:creationId xmlns:p14="http://schemas.microsoft.com/office/powerpoint/2010/main" val="2247534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625546DE-BE01-9F40-BFFE-A5675442A62B}" type="slidenum">
              <a:rPr lang="en-US"/>
              <a:pPr/>
              <a:t>‹#›</a:t>
            </a:fld>
            <a:endParaRPr lang="en-US"/>
          </a:p>
        </p:txBody>
      </p:sp>
    </p:spTree>
    <p:extLst>
      <p:ext uri="{BB962C8B-B14F-4D97-AF65-F5344CB8AC3E}">
        <p14:creationId xmlns:p14="http://schemas.microsoft.com/office/powerpoint/2010/main" val="26575488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A66187E-0020-8744-97E6-226C3C6BC040}" type="slidenum">
              <a:rPr lang="en-US"/>
              <a:pPr/>
              <a:t>‹#›</a:t>
            </a:fld>
            <a:endParaRPr lang="en-US"/>
          </a:p>
        </p:txBody>
      </p:sp>
    </p:spTree>
    <p:extLst>
      <p:ext uri="{BB962C8B-B14F-4D97-AF65-F5344CB8AC3E}">
        <p14:creationId xmlns:p14="http://schemas.microsoft.com/office/powerpoint/2010/main" val="3049894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5" y="273633"/>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402"/>
            <a:ext cx="3008160" cy="4692013"/>
          </a:xfrm>
        </p:spPr>
        <p:txBody>
          <a:bodyPr/>
          <a:lstStyle>
            <a:lvl1pPr marL="0" indent="0">
              <a:buNone/>
              <a:defRPr sz="1300"/>
            </a:lvl1pPr>
            <a:lvl2pPr marL="414253" indent="0">
              <a:buNone/>
              <a:defRPr sz="1100"/>
            </a:lvl2pPr>
            <a:lvl3pPr marL="828506" indent="0">
              <a:buNone/>
              <a:defRPr sz="900"/>
            </a:lvl3pPr>
            <a:lvl4pPr marL="1242759" indent="0">
              <a:buNone/>
              <a:defRPr sz="800"/>
            </a:lvl4pPr>
            <a:lvl5pPr marL="1657013" indent="0">
              <a:buNone/>
              <a:defRPr sz="800"/>
            </a:lvl5pPr>
            <a:lvl6pPr marL="2071268" indent="0">
              <a:buNone/>
              <a:defRPr sz="800"/>
            </a:lvl6pPr>
            <a:lvl7pPr marL="2485520" indent="0">
              <a:buNone/>
              <a:defRPr sz="800"/>
            </a:lvl7pPr>
            <a:lvl8pPr marL="2899774" indent="0">
              <a:buNone/>
              <a:defRPr sz="800"/>
            </a:lvl8pPr>
            <a:lvl9pPr marL="3314028" indent="0">
              <a:buNone/>
              <a:defRPr sz="8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F208D82D-CA3C-1040-A45A-982E6C5F1B52}" type="slidenum">
              <a:rPr lang="en-US"/>
              <a:pPr/>
              <a:t>‹#›</a:t>
            </a:fld>
            <a:endParaRPr lang="en-US"/>
          </a:p>
        </p:txBody>
      </p:sp>
    </p:spTree>
    <p:extLst>
      <p:ext uri="{BB962C8B-B14F-4D97-AF65-F5344CB8AC3E}">
        <p14:creationId xmlns:p14="http://schemas.microsoft.com/office/powerpoint/2010/main" val="1449338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A1C4C8-80B2-6B41-9642-4D3BC210D897}" type="datetimeFigureOut">
              <a:rPr lang="en-US" smtClean="0"/>
              <a:t>2/19/19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A8977-B345-4144-8023-8108EAA34412}" type="slidenum">
              <a:rPr lang="en-US" smtClean="0"/>
              <a:t>‹#›</a:t>
            </a:fld>
            <a:endParaRPr lang="en-US"/>
          </a:p>
        </p:txBody>
      </p:sp>
    </p:spTree>
    <p:extLst>
      <p:ext uri="{BB962C8B-B14F-4D97-AF65-F5344CB8AC3E}">
        <p14:creationId xmlns:p14="http://schemas.microsoft.com/office/powerpoint/2010/main" val="12232792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5" y="4800026"/>
            <a:ext cx="54864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5" y="612065"/>
            <a:ext cx="5486400" cy="4115952"/>
          </a:xfrm>
        </p:spPr>
        <p:txBody>
          <a:bodyPr/>
          <a:lstStyle>
            <a:lvl1pPr marL="0" indent="0">
              <a:buNone/>
              <a:defRPr sz="2900"/>
            </a:lvl1pPr>
            <a:lvl2pPr marL="414253" indent="0">
              <a:buNone/>
              <a:defRPr sz="2500"/>
            </a:lvl2pPr>
            <a:lvl3pPr marL="828506" indent="0">
              <a:buNone/>
              <a:defRPr sz="2200"/>
            </a:lvl3pPr>
            <a:lvl4pPr marL="1242759" indent="0">
              <a:buNone/>
              <a:defRPr sz="1800"/>
            </a:lvl4pPr>
            <a:lvl5pPr marL="1657013" indent="0">
              <a:buNone/>
              <a:defRPr sz="1800"/>
            </a:lvl5pPr>
            <a:lvl6pPr marL="2071268" indent="0">
              <a:buNone/>
              <a:defRPr sz="1800"/>
            </a:lvl6pPr>
            <a:lvl7pPr marL="2485520" indent="0">
              <a:buNone/>
              <a:defRPr sz="1800"/>
            </a:lvl7pPr>
            <a:lvl8pPr marL="2899774" indent="0">
              <a:buNone/>
              <a:defRPr sz="1800"/>
            </a:lvl8pPr>
            <a:lvl9pPr marL="3314028" indent="0">
              <a:buNone/>
              <a:defRPr sz="1800"/>
            </a:lvl9pPr>
          </a:lstStyle>
          <a:p>
            <a:endParaRPr lang="en-US"/>
          </a:p>
        </p:txBody>
      </p:sp>
      <p:sp>
        <p:nvSpPr>
          <p:cNvPr id="4" name="Text Placeholder 3"/>
          <p:cNvSpPr>
            <a:spLocks noGrp="1"/>
          </p:cNvSpPr>
          <p:nvPr>
            <p:ph type="body" sz="half" idx="2"/>
          </p:nvPr>
        </p:nvSpPr>
        <p:spPr>
          <a:xfrm>
            <a:off x="1792805" y="5367444"/>
            <a:ext cx="5486400" cy="805044"/>
          </a:xfrm>
        </p:spPr>
        <p:txBody>
          <a:bodyPr/>
          <a:lstStyle>
            <a:lvl1pPr marL="0" indent="0">
              <a:buNone/>
              <a:defRPr sz="1300"/>
            </a:lvl1pPr>
            <a:lvl2pPr marL="414253" indent="0">
              <a:buNone/>
              <a:defRPr sz="1100"/>
            </a:lvl2pPr>
            <a:lvl3pPr marL="828506" indent="0">
              <a:buNone/>
              <a:defRPr sz="900"/>
            </a:lvl3pPr>
            <a:lvl4pPr marL="1242759" indent="0">
              <a:buNone/>
              <a:defRPr sz="800"/>
            </a:lvl4pPr>
            <a:lvl5pPr marL="1657013" indent="0">
              <a:buNone/>
              <a:defRPr sz="800"/>
            </a:lvl5pPr>
            <a:lvl6pPr marL="2071268" indent="0">
              <a:buNone/>
              <a:defRPr sz="800"/>
            </a:lvl6pPr>
            <a:lvl7pPr marL="2485520" indent="0">
              <a:buNone/>
              <a:defRPr sz="800"/>
            </a:lvl7pPr>
            <a:lvl8pPr marL="2899774" indent="0">
              <a:buNone/>
              <a:defRPr sz="800"/>
            </a:lvl8pPr>
            <a:lvl9pPr marL="3314028" indent="0">
              <a:buNone/>
              <a:defRPr sz="8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F73FD82-3AA8-4543-BCF0-D73881B638BD}" type="slidenum">
              <a:rPr lang="en-US"/>
              <a:pPr/>
              <a:t>‹#›</a:t>
            </a:fld>
            <a:endParaRPr lang="en-US"/>
          </a:p>
        </p:txBody>
      </p:sp>
    </p:spTree>
    <p:extLst>
      <p:ext uri="{BB962C8B-B14F-4D97-AF65-F5344CB8AC3E}">
        <p14:creationId xmlns:p14="http://schemas.microsoft.com/office/powerpoint/2010/main" val="15843255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E6A53B1-AF8F-974F-8C6B-AFF87677DB10}" type="slidenum">
              <a:rPr lang="en-US"/>
              <a:pPr/>
              <a:t>‹#›</a:t>
            </a:fld>
            <a:endParaRPr lang="en-US"/>
          </a:p>
        </p:txBody>
      </p:sp>
    </p:spTree>
    <p:extLst>
      <p:ext uri="{BB962C8B-B14F-4D97-AF65-F5344CB8AC3E}">
        <p14:creationId xmlns:p14="http://schemas.microsoft.com/office/powerpoint/2010/main" val="35243032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880" y="273640"/>
            <a:ext cx="2056320" cy="585565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6481" y="273640"/>
            <a:ext cx="6032160" cy="585565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9B6C04E-6CD5-D844-A571-6092421FE673}" type="slidenum">
              <a:rPr lang="en-US"/>
              <a:pPr/>
              <a:t>‹#›</a:t>
            </a:fld>
            <a:endParaRPr lang="en-US"/>
          </a:p>
        </p:txBody>
      </p:sp>
    </p:spTree>
    <p:extLst>
      <p:ext uri="{BB962C8B-B14F-4D97-AF65-F5344CB8AC3E}">
        <p14:creationId xmlns:p14="http://schemas.microsoft.com/office/powerpoint/2010/main" val="5929031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456485" y="6247376"/>
            <a:ext cx="2128320" cy="470930"/>
          </a:xfrm>
        </p:spPr>
        <p:txBody>
          <a:bodyPr/>
          <a:lstStyle>
            <a:lvl1pPr>
              <a:defRPr/>
            </a:lvl1pPr>
          </a:lstStyle>
          <a:p>
            <a:endParaRPr lang="en-US"/>
          </a:p>
        </p:txBody>
      </p:sp>
      <p:sp>
        <p:nvSpPr>
          <p:cNvPr id="4" name="Footer Placeholder 3"/>
          <p:cNvSpPr>
            <a:spLocks noGrp="1"/>
          </p:cNvSpPr>
          <p:nvPr>
            <p:ph type="ftr" idx="11"/>
          </p:nvPr>
        </p:nvSpPr>
        <p:spPr>
          <a:xfrm>
            <a:off x="3127680" y="6247376"/>
            <a:ext cx="2897280" cy="470930"/>
          </a:xfrm>
        </p:spPr>
        <p:txBody>
          <a:bodyPr/>
          <a:lstStyle>
            <a:lvl1pPr>
              <a:defRPr/>
            </a:lvl1pPr>
          </a:lstStyle>
          <a:p>
            <a:endParaRPr lang="en-US"/>
          </a:p>
        </p:txBody>
      </p:sp>
      <p:sp>
        <p:nvSpPr>
          <p:cNvPr id="5" name="Slide Number Placeholder 4"/>
          <p:cNvSpPr>
            <a:spLocks noGrp="1"/>
          </p:cNvSpPr>
          <p:nvPr>
            <p:ph type="sldNum" idx="12"/>
          </p:nvPr>
        </p:nvSpPr>
        <p:spPr>
          <a:xfrm>
            <a:off x="6556325" y="6247376"/>
            <a:ext cx="2128320" cy="470930"/>
          </a:xfrm>
        </p:spPr>
        <p:txBody>
          <a:bodyPr/>
          <a:lstStyle>
            <a:lvl1pPr>
              <a:defRPr/>
            </a:lvl1pPr>
          </a:lstStyle>
          <a:p>
            <a:fld id="{CD7BC260-13F4-544A-8413-4A2859BB44C2}" type="slidenum">
              <a:rPr lang="en-US"/>
              <a:pPr/>
              <a:t>‹#›</a:t>
            </a:fld>
            <a:endParaRPr lang="en-US"/>
          </a:p>
        </p:txBody>
      </p:sp>
    </p:spTree>
    <p:extLst>
      <p:ext uri="{BB962C8B-B14F-4D97-AF65-F5344CB8AC3E}">
        <p14:creationId xmlns:p14="http://schemas.microsoft.com/office/powerpoint/2010/main" val="33996945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678" indent="0" algn="ctr">
              <a:buNone/>
              <a:defRPr/>
            </a:lvl2pPr>
            <a:lvl3pPr marL="913358" indent="0" algn="ctr">
              <a:buNone/>
              <a:defRPr/>
            </a:lvl3pPr>
            <a:lvl4pPr marL="1370038" indent="0" algn="ctr">
              <a:buNone/>
              <a:defRPr/>
            </a:lvl4pPr>
            <a:lvl5pPr marL="1826715" indent="0" algn="ctr">
              <a:buNone/>
              <a:defRPr/>
            </a:lvl5pPr>
            <a:lvl6pPr marL="2283396" indent="0" algn="ctr">
              <a:buNone/>
              <a:defRPr/>
            </a:lvl6pPr>
            <a:lvl7pPr marL="2740074" indent="0" algn="ctr">
              <a:buNone/>
              <a:defRPr/>
            </a:lvl7pPr>
            <a:lvl8pPr marL="3196748" indent="0" algn="ctr">
              <a:buNone/>
              <a:defRPr/>
            </a:lvl8pPr>
            <a:lvl9pPr marL="365343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31EAE0C-8B21-6C45-A93D-F6E8646C77D1}" type="datetime1">
              <a:rPr lang="en-US" smtClean="0">
                <a:solidFill>
                  <a:srgbClr val="000000"/>
                </a:solidFill>
              </a:rPr>
              <a:pPr>
                <a:defRPr/>
              </a:pPr>
              <a:t>2/19/19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6675355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CEDFD0E-BC03-EB4D-9C5F-175485EE5ED7}" type="datetime1">
              <a:rPr lang="en-US" smtClean="0">
                <a:solidFill>
                  <a:srgbClr val="000000"/>
                </a:solidFill>
              </a:rPr>
              <a:pPr>
                <a:defRPr/>
              </a:pPr>
              <a:t>2/19/19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7021965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78" indent="0">
              <a:buNone/>
              <a:defRPr sz="1800"/>
            </a:lvl2pPr>
            <a:lvl3pPr marL="913358" indent="0">
              <a:buNone/>
              <a:defRPr sz="1600"/>
            </a:lvl3pPr>
            <a:lvl4pPr marL="1370038" indent="0">
              <a:buNone/>
              <a:defRPr sz="1400"/>
            </a:lvl4pPr>
            <a:lvl5pPr marL="1826715" indent="0">
              <a:buNone/>
              <a:defRPr sz="1400"/>
            </a:lvl5pPr>
            <a:lvl6pPr marL="2283396" indent="0">
              <a:buNone/>
              <a:defRPr sz="1400"/>
            </a:lvl6pPr>
            <a:lvl7pPr marL="2740074" indent="0">
              <a:buNone/>
              <a:defRPr sz="1400"/>
            </a:lvl7pPr>
            <a:lvl8pPr marL="3196748" indent="0">
              <a:buNone/>
              <a:defRPr sz="1400"/>
            </a:lvl8pPr>
            <a:lvl9pPr marL="365343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9122E7B-8327-0D43-9F62-CF3120D8E543}" type="datetime1">
              <a:rPr lang="en-US" smtClean="0">
                <a:solidFill>
                  <a:srgbClr val="000000"/>
                </a:solidFill>
              </a:rPr>
              <a:pPr>
                <a:defRPr/>
              </a:pPr>
              <a:t>2/19/19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lIns="91330" tIns="45667" rIns="91330" bIns="45667"/>
          <a:lstStyle>
            <a:lvl1pPr>
              <a:defRPr/>
            </a:lvl1pPr>
          </a:lstStyle>
          <a:p>
            <a:pPr defTabSz="913358" fontAlgn="base">
              <a:spcBef>
                <a:spcPct val="0"/>
              </a:spcBef>
              <a:spcAft>
                <a:spcPct val="0"/>
              </a:spcAft>
            </a:pPr>
            <a:fld id="{55417ACD-7F6F-4F46-A788-403502245649}" type="slidenum">
              <a:rPr lang="en-US" smtClean="0">
                <a:solidFill>
                  <a:srgbClr val="000000"/>
                </a:solidFill>
                <a:latin typeface="Arial" charset="0"/>
                <a:ea typeface="ＭＳ Ｐゴシック" charset="0"/>
                <a:cs typeface="ＭＳ Ｐゴシック" charset="0"/>
              </a:rPr>
              <a:pPr defTabSz="913358"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457644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71F094BF-A25A-254A-B505-1DCB3D0DC386}" type="datetime1">
              <a:rPr lang="en-US" smtClean="0">
                <a:solidFill>
                  <a:srgbClr val="000000"/>
                </a:solidFill>
              </a:rPr>
              <a:pPr>
                <a:defRPr/>
              </a:pPr>
              <a:t>2/19/19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lIns="91330" tIns="45667" rIns="91330" bIns="45667"/>
          <a:lstStyle>
            <a:lvl1pPr>
              <a:defRPr/>
            </a:lvl1pPr>
          </a:lstStyle>
          <a:p>
            <a:pPr defTabSz="913358" fontAlgn="base">
              <a:spcBef>
                <a:spcPct val="0"/>
              </a:spcBef>
              <a:spcAft>
                <a:spcPct val="0"/>
              </a:spcAft>
            </a:pPr>
            <a:fld id="{5D6DB1FA-AF94-8A49-9B5C-D3226FEC3F33}" type="slidenum">
              <a:rPr lang="en-US" smtClean="0">
                <a:solidFill>
                  <a:srgbClr val="000000"/>
                </a:solidFill>
                <a:latin typeface="Arial" charset="0"/>
                <a:ea typeface="ＭＳ Ｐゴシック" charset="0"/>
                <a:cs typeface="ＭＳ Ｐゴシック" charset="0"/>
              </a:rPr>
              <a:pPr defTabSz="913358"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0482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78" indent="0">
              <a:buNone/>
              <a:defRPr sz="2000" b="1"/>
            </a:lvl2pPr>
            <a:lvl3pPr marL="913358" indent="0">
              <a:buNone/>
              <a:defRPr sz="1800" b="1"/>
            </a:lvl3pPr>
            <a:lvl4pPr marL="1370038" indent="0">
              <a:buNone/>
              <a:defRPr sz="1600" b="1"/>
            </a:lvl4pPr>
            <a:lvl5pPr marL="1826715" indent="0">
              <a:buNone/>
              <a:defRPr sz="1600" b="1"/>
            </a:lvl5pPr>
            <a:lvl6pPr marL="2283396" indent="0">
              <a:buNone/>
              <a:defRPr sz="1600" b="1"/>
            </a:lvl6pPr>
            <a:lvl7pPr marL="2740074" indent="0">
              <a:buNone/>
              <a:defRPr sz="1600" b="1"/>
            </a:lvl7pPr>
            <a:lvl8pPr marL="3196748" indent="0">
              <a:buNone/>
              <a:defRPr sz="1600" b="1"/>
            </a:lvl8pPr>
            <a:lvl9pPr marL="365343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78" indent="0">
              <a:buNone/>
              <a:defRPr sz="2000" b="1"/>
            </a:lvl2pPr>
            <a:lvl3pPr marL="913358" indent="0">
              <a:buNone/>
              <a:defRPr sz="1800" b="1"/>
            </a:lvl3pPr>
            <a:lvl4pPr marL="1370038" indent="0">
              <a:buNone/>
              <a:defRPr sz="1600" b="1"/>
            </a:lvl4pPr>
            <a:lvl5pPr marL="1826715" indent="0">
              <a:buNone/>
              <a:defRPr sz="1600" b="1"/>
            </a:lvl5pPr>
            <a:lvl6pPr marL="2283396" indent="0">
              <a:buNone/>
              <a:defRPr sz="1600" b="1"/>
            </a:lvl6pPr>
            <a:lvl7pPr marL="2740074" indent="0">
              <a:buNone/>
              <a:defRPr sz="1600" b="1"/>
            </a:lvl7pPr>
            <a:lvl8pPr marL="3196748" indent="0">
              <a:buNone/>
              <a:defRPr sz="1600" b="1"/>
            </a:lvl8pPr>
            <a:lvl9pPr marL="365343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A8894FF5-7F58-9C4E-A8D1-0402527CE5C4}" type="datetime1">
              <a:rPr lang="en-US" smtClean="0">
                <a:solidFill>
                  <a:srgbClr val="000000"/>
                </a:solidFill>
              </a:rPr>
              <a:pPr>
                <a:defRPr/>
              </a:pPr>
              <a:t>2/19/19</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xfrm>
            <a:off x="6553200" y="6245225"/>
            <a:ext cx="2133600" cy="476250"/>
          </a:xfrm>
          <a:prstGeom prst="rect">
            <a:avLst/>
          </a:prstGeom>
          <a:ln/>
        </p:spPr>
        <p:txBody>
          <a:bodyPr lIns="91330" tIns="45667" rIns="91330" bIns="45667"/>
          <a:lstStyle>
            <a:lvl1pPr>
              <a:defRPr/>
            </a:lvl1pPr>
          </a:lstStyle>
          <a:p>
            <a:pPr defTabSz="913358" fontAlgn="base">
              <a:spcBef>
                <a:spcPct val="0"/>
              </a:spcBef>
              <a:spcAft>
                <a:spcPct val="0"/>
              </a:spcAft>
            </a:pPr>
            <a:fld id="{B3D60BAA-C6BF-2D44-8F12-B6325768A888}" type="slidenum">
              <a:rPr lang="en-US" smtClean="0">
                <a:solidFill>
                  <a:srgbClr val="000000"/>
                </a:solidFill>
                <a:latin typeface="Arial" charset="0"/>
                <a:ea typeface="ＭＳ Ｐゴシック" charset="0"/>
                <a:cs typeface="ＭＳ Ｐゴシック" charset="0"/>
              </a:rPr>
              <a:pPr defTabSz="913358"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916867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C6661E14-3F7E-B143-9676-81BA8FD6F8E7}" type="datetime1">
              <a:rPr lang="en-US" smtClean="0">
                <a:solidFill>
                  <a:srgbClr val="000000"/>
                </a:solidFill>
              </a:rPr>
              <a:pPr>
                <a:defRPr/>
              </a:pPr>
              <a:t>2/19/19</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lIns="91330" tIns="45667" rIns="91330" bIns="45667"/>
          <a:lstStyle>
            <a:lvl1pPr>
              <a:defRPr/>
            </a:lvl1pPr>
          </a:lstStyle>
          <a:p>
            <a:pPr defTabSz="913358" fontAlgn="base">
              <a:spcBef>
                <a:spcPct val="0"/>
              </a:spcBef>
              <a:spcAft>
                <a:spcPct val="0"/>
              </a:spcAft>
            </a:pPr>
            <a:fld id="{D0E1170B-1F90-7740-BEBF-DAE5E1AD48B5}" type="slidenum">
              <a:rPr lang="en-US" smtClean="0">
                <a:solidFill>
                  <a:srgbClr val="000000"/>
                </a:solidFill>
                <a:latin typeface="Arial" charset="0"/>
                <a:ea typeface="ＭＳ Ｐゴシック" charset="0"/>
                <a:cs typeface="ＭＳ Ｐゴシック" charset="0"/>
              </a:rPr>
              <a:pPr defTabSz="913358"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68438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A1C4C8-80B2-6B41-9642-4D3BC210D897}" type="datetimeFigureOut">
              <a:rPr lang="en-US" smtClean="0"/>
              <a:t>2/19/19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A8977-B345-4144-8023-8108EAA34412}" type="slidenum">
              <a:rPr lang="en-US" smtClean="0"/>
              <a:t>‹#›</a:t>
            </a:fld>
            <a:endParaRPr lang="en-US"/>
          </a:p>
        </p:txBody>
      </p:sp>
    </p:spTree>
    <p:extLst>
      <p:ext uri="{BB962C8B-B14F-4D97-AF65-F5344CB8AC3E}">
        <p14:creationId xmlns:p14="http://schemas.microsoft.com/office/powerpoint/2010/main" val="38160383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B8FCFFF-D5E9-2F4C-BAC6-0AF0CCFD4E68}" type="datetime1">
              <a:rPr lang="en-US" smtClean="0">
                <a:solidFill>
                  <a:srgbClr val="000000"/>
                </a:solidFill>
              </a:rPr>
              <a:pPr>
                <a:defRPr/>
              </a:pPr>
              <a:t>2/19/19</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lIns="91330" tIns="45667" rIns="91330" bIns="45667"/>
          <a:lstStyle>
            <a:lvl1pPr>
              <a:defRPr/>
            </a:lvl1pPr>
          </a:lstStyle>
          <a:p>
            <a:pPr defTabSz="913358" fontAlgn="base">
              <a:spcBef>
                <a:spcPct val="0"/>
              </a:spcBef>
              <a:spcAft>
                <a:spcPct val="0"/>
              </a:spcAft>
            </a:pPr>
            <a:fld id="{D170A43D-6C31-4348-BB6E-A5F065D7793E}" type="slidenum">
              <a:rPr lang="en-US" smtClean="0">
                <a:solidFill>
                  <a:srgbClr val="000000"/>
                </a:solidFill>
                <a:latin typeface="Arial" charset="0"/>
                <a:ea typeface="ＭＳ Ｐゴシック" charset="0"/>
                <a:cs typeface="ＭＳ Ｐゴシック" charset="0"/>
              </a:rPr>
              <a:pPr defTabSz="913358"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050915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78" indent="0">
              <a:buNone/>
              <a:defRPr sz="1200"/>
            </a:lvl2pPr>
            <a:lvl3pPr marL="913358" indent="0">
              <a:buNone/>
              <a:defRPr sz="1000"/>
            </a:lvl3pPr>
            <a:lvl4pPr marL="1370038" indent="0">
              <a:buNone/>
              <a:defRPr sz="900"/>
            </a:lvl4pPr>
            <a:lvl5pPr marL="1826715" indent="0">
              <a:buNone/>
              <a:defRPr sz="900"/>
            </a:lvl5pPr>
            <a:lvl6pPr marL="2283396" indent="0">
              <a:buNone/>
              <a:defRPr sz="900"/>
            </a:lvl6pPr>
            <a:lvl7pPr marL="2740074" indent="0">
              <a:buNone/>
              <a:defRPr sz="900"/>
            </a:lvl7pPr>
            <a:lvl8pPr marL="3196748" indent="0">
              <a:buNone/>
              <a:defRPr sz="900"/>
            </a:lvl8pPr>
            <a:lvl9pPr marL="365343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24354A2-5EB8-E647-8811-23FF4632F14E}" type="datetime1">
              <a:rPr lang="en-US" smtClean="0">
                <a:solidFill>
                  <a:srgbClr val="000000"/>
                </a:solidFill>
              </a:rPr>
              <a:pPr>
                <a:defRPr/>
              </a:pPr>
              <a:t>2/19/19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lIns="91330" tIns="45667" rIns="91330" bIns="45667"/>
          <a:lstStyle>
            <a:lvl1pPr>
              <a:defRPr/>
            </a:lvl1pPr>
          </a:lstStyle>
          <a:p>
            <a:pPr defTabSz="913358" fontAlgn="base">
              <a:spcBef>
                <a:spcPct val="0"/>
              </a:spcBef>
              <a:spcAft>
                <a:spcPct val="0"/>
              </a:spcAft>
            </a:pPr>
            <a:fld id="{CCD05579-CE8C-F04F-BCAE-90B0FD60E19F}" type="slidenum">
              <a:rPr lang="en-US" smtClean="0">
                <a:solidFill>
                  <a:srgbClr val="000000"/>
                </a:solidFill>
                <a:latin typeface="Arial" charset="0"/>
                <a:ea typeface="ＭＳ Ｐゴシック" charset="0"/>
                <a:cs typeface="ＭＳ Ｐゴシック" charset="0"/>
              </a:rPr>
              <a:pPr defTabSz="913358"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488679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78" indent="0">
              <a:buNone/>
              <a:defRPr sz="2800"/>
            </a:lvl2pPr>
            <a:lvl3pPr marL="913358" indent="0">
              <a:buNone/>
              <a:defRPr sz="2400"/>
            </a:lvl3pPr>
            <a:lvl4pPr marL="1370038" indent="0">
              <a:buNone/>
              <a:defRPr sz="2000"/>
            </a:lvl4pPr>
            <a:lvl5pPr marL="1826715" indent="0">
              <a:buNone/>
              <a:defRPr sz="2000"/>
            </a:lvl5pPr>
            <a:lvl6pPr marL="2283396" indent="0">
              <a:buNone/>
              <a:defRPr sz="2000"/>
            </a:lvl6pPr>
            <a:lvl7pPr marL="2740074" indent="0">
              <a:buNone/>
              <a:defRPr sz="2000"/>
            </a:lvl7pPr>
            <a:lvl8pPr marL="3196748" indent="0">
              <a:buNone/>
              <a:defRPr sz="2000"/>
            </a:lvl8pPr>
            <a:lvl9pPr marL="365343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78" indent="0">
              <a:buNone/>
              <a:defRPr sz="1200"/>
            </a:lvl2pPr>
            <a:lvl3pPr marL="913358" indent="0">
              <a:buNone/>
              <a:defRPr sz="1000"/>
            </a:lvl3pPr>
            <a:lvl4pPr marL="1370038" indent="0">
              <a:buNone/>
              <a:defRPr sz="900"/>
            </a:lvl4pPr>
            <a:lvl5pPr marL="1826715" indent="0">
              <a:buNone/>
              <a:defRPr sz="900"/>
            </a:lvl5pPr>
            <a:lvl6pPr marL="2283396" indent="0">
              <a:buNone/>
              <a:defRPr sz="900"/>
            </a:lvl6pPr>
            <a:lvl7pPr marL="2740074" indent="0">
              <a:buNone/>
              <a:defRPr sz="900"/>
            </a:lvl7pPr>
            <a:lvl8pPr marL="3196748" indent="0">
              <a:buNone/>
              <a:defRPr sz="900"/>
            </a:lvl8pPr>
            <a:lvl9pPr marL="365343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35D9E2C-A282-3443-AE71-63034FE321B3}" type="datetime1">
              <a:rPr lang="en-US" smtClean="0">
                <a:solidFill>
                  <a:srgbClr val="000000"/>
                </a:solidFill>
              </a:rPr>
              <a:pPr>
                <a:defRPr/>
              </a:pPr>
              <a:t>2/19/19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lIns="91330" tIns="45667" rIns="91330" bIns="45667"/>
          <a:lstStyle>
            <a:lvl1pPr>
              <a:defRPr/>
            </a:lvl1pPr>
          </a:lstStyle>
          <a:p>
            <a:pPr defTabSz="913358" fontAlgn="base">
              <a:spcBef>
                <a:spcPct val="0"/>
              </a:spcBef>
              <a:spcAft>
                <a:spcPct val="0"/>
              </a:spcAft>
            </a:pPr>
            <a:fld id="{679003B6-DB42-A14A-88A3-DE1FF671D2D2}" type="slidenum">
              <a:rPr lang="en-US" smtClean="0">
                <a:solidFill>
                  <a:srgbClr val="000000"/>
                </a:solidFill>
                <a:latin typeface="Arial" charset="0"/>
                <a:ea typeface="ＭＳ Ｐゴシック" charset="0"/>
                <a:cs typeface="ＭＳ Ｐゴシック" charset="0"/>
              </a:rPr>
              <a:pPr defTabSz="913358"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928315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4F378FD-31BD-0545-A676-C12E8B06AEFC}" type="datetime1">
              <a:rPr lang="en-US" smtClean="0">
                <a:solidFill>
                  <a:srgbClr val="000000"/>
                </a:solidFill>
              </a:rPr>
              <a:pPr>
                <a:defRPr/>
              </a:pPr>
              <a:t>2/19/19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lIns="91330" tIns="45667" rIns="91330" bIns="45667"/>
          <a:lstStyle>
            <a:lvl1pPr>
              <a:defRPr/>
            </a:lvl1pPr>
          </a:lstStyle>
          <a:p>
            <a:pPr defTabSz="913358" fontAlgn="base">
              <a:spcBef>
                <a:spcPct val="0"/>
              </a:spcBef>
              <a:spcAft>
                <a:spcPct val="0"/>
              </a:spcAft>
            </a:pPr>
            <a:fld id="{9051835A-86B1-5F4C-AB7F-202C984611FF}" type="slidenum">
              <a:rPr lang="en-US" smtClean="0">
                <a:solidFill>
                  <a:srgbClr val="000000"/>
                </a:solidFill>
                <a:latin typeface="Arial" charset="0"/>
                <a:ea typeface="ＭＳ Ｐゴシック" charset="0"/>
                <a:cs typeface="ＭＳ Ｐゴシック" charset="0"/>
              </a:rPr>
              <a:pPr defTabSz="913358"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0412164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A1C2792-6655-3E4D-A41E-3E86F5EFD613}" type="datetime1">
              <a:rPr lang="en-US" smtClean="0">
                <a:solidFill>
                  <a:srgbClr val="000000"/>
                </a:solidFill>
              </a:rPr>
              <a:pPr>
                <a:defRPr/>
              </a:pPr>
              <a:t>2/19/19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lIns="91330" tIns="45667" rIns="91330" bIns="45667"/>
          <a:lstStyle>
            <a:lvl1pPr>
              <a:defRPr/>
            </a:lvl1pPr>
          </a:lstStyle>
          <a:p>
            <a:pPr defTabSz="913358" fontAlgn="base">
              <a:spcBef>
                <a:spcPct val="0"/>
              </a:spcBef>
              <a:spcAft>
                <a:spcPct val="0"/>
              </a:spcAft>
            </a:pPr>
            <a:fld id="{50B3025B-9B6F-CE45-98CB-099925E93718}" type="slidenum">
              <a:rPr lang="en-US" smtClean="0">
                <a:solidFill>
                  <a:srgbClr val="000000"/>
                </a:solidFill>
                <a:latin typeface="Arial" charset="0"/>
                <a:ea typeface="ＭＳ Ｐゴシック" charset="0"/>
                <a:cs typeface="ＭＳ Ｐゴシック" charset="0"/>
              </a:rPr>
              <a:pPr defTabSz="913358"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020485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9"/>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2B63F054-5364-464C-A5B8-DB1F7F2D0593}" type="datetime1">
              <a:rPr lang="en-US" smtClean="0">
                <a:solidFill>
                  <a:srgbClr val="000000"/>
                </a:solidFill>
              </a:rPr>
              <a:pPr>
                <a:defRPr/>
              </a:pPr>
              <a:t>2/19/19</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lIns="91330" tIns="45667" rIns="91330" bIns="45667"/>
          <a:lstStyle>
            <a:lvl1pPr>
              <a:defRPr/>
            </a:lvl1pPr>
          </a:lstStyle>
          <a:p>
            <a:pPr defTabSz="913358" fontAlgn="base">
              <a:spcBef>
                <a:spcPct val="0"/>
              </a:spcBef>
              <a:spcAft>
                <a:spcPct val="0"/>
              </a:spcAft>
            </a:pPr>
            <a:fld id="{F27D1631-FF02-D443-9A20-51FD67CF2B62}" type="slidenum">
              <a:rPr lang="en-US" smtClean="0">
                <a:solidFill>
                  <a:srgbClr val="000000"/>
                </a:solidFill>
                <a:latin typeface="Arial" charset="0"/>
                <a:ea typeface="ＭＳ Ｐゴシック" charset="0"/>
                <a:cs typeface="ＭＳ Ｐゴシック" charset="0"/>
              </a:rPr>
              <a:pPr defTabSz="913358"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973161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678" indent="0" algn="ctr">
              <a:buNone/>
              <a:defRPr/>
            </a:lvl2pPr>
            <a:lvl3pPr marL="913358" indent="0" algn="ctr">
              <a:buNone/>
              <a:defRPr/>
            </a:lvl3pPr>
            <a:lvl4pPr marL="1370038" indent="0" algn="ctr">
              <a:buNone/>
              <a:defRPr/>
            </a:lvl4pPr>
            <a:lvl5pPr marL="1826715" indent="0" algn="ctr">
              <a:buNone/>
              <a:defRPr/>
            </a:lvl5pPr>
            <a:lvl6pPr marL="2283396" indent="0" algn="ctr">
              <a:buNone/>
              <a:defRPr/>
            </a:lvl6pPr>
            <a:lvl7pPr marL="2740074" indent="0" algn="ctr">
              <a:buNone/>
              <a:defRPr/>
            </a:lvl7pPr>
            <a:lvl8pPr marL="3196748" indent="0" algn="ctr">
              <a:buNone/>
              <a:defRPr/>
            </a:lvl8pPr>
            <a:lvl9pPr marL="365343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31EAE0C-8B21-6C45-A93D-F6E8646C77D1}" type="datetime1">
              <a:rPr lang="en-US" smtClean="0">
                <a:solidFill>
                  <a:srgbClr val="000000"/>
                </a:solidFill>
              </a:rPr>
              <a:pPr>
                <a:defRPr/>
              </a:pPr>
              <a:t>2/19/19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4093757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CEDFD0E-BC03-EB4D-9C5F-175485EE5ED7}" type="datetime1">
              <a:rPr lang="en-US" smtClean="0">
                <a:solidFill>
                  <a:srgbClr val="000000"/>
                </a:solidFill>
              </a:rPr>
              <a:pPr>
                <a:defRPr/>
              </a:pPr>
              <a:t>2/19/19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1660164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78" indent="0">
              <a:buNone/>
              <a:defRPr sz="1800"/>
            </a:lvl2pPr>
            <a:lvl3pPr marL="913358" indent="0">
              <a:buNone/>
              <a:defRPr sz="1600"/>
            </a:lvl3pPr>
            <a:lvl4pPr marL="1370038" indent="0">
              <a:buNone/>
              <a:defRPr sz="1400"/>
            </a:lvl4pPr>
            <a:lvl5pPr marL="1826715" indent="0">
              <a:buNone/>
              <a:defRPr sz="1400"/>
            </a:lvl5pPr>
            <a:lvl6pPr marL="2283396" indent="0">
              <a:buNone/>
              <a:defRPr sz="1400"/>
            </a:lvl6pPr>
            <a:lvl7pPr marL="2740074" indent="0">
              <a:buNone/>
              <a:defRPr sz="1400"/>
            </a:lvl7pPr>
            <a:lvl8pPr marL="3196748" indent="0">
              <a:buNone/>
              <a:defRPr sz="1400"/>
            </a:lvl8pPr>
            <a:lvl9pPr marL="365343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9122E7B-8327-0D43-9F62-CF3120D8E543}" type="datetime1">
              <a:rPr lang="en-US" smtClean="0">
                <a:solidFill>
                  <a:srgbClr val="000000"/>
                </a:solidFill>
              </a:rPr>
              <a:pPr>
                <a:defRPr/>
              </a:pPr>
              <a:t>2/19/19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lIns="91330" tIns="45667" rIns="91330" bIns="45667"/>
          <a:lstStyle>
            <a:lvl1pPr>
              <a:defRPr/>
            </a:lvl1pPr>
          </a:lstStyle>
          <a:p>
            <a:pPr defTabSz="913358" fontAlgn="base">
              <a:spcBef>
                <a:spcPct val="0"/>
              </a:spcBef>
              <a:spcAft>
                <a:spcPct val="0"/>
              </a:spcAft>
            </a:pPr>
            <a:fld id="{55417ACD-7F6F-4F46-A788-403502245649}" type="slidenum">
              <a:rPr lang="en-US" smtClean="0">
                <a:solidFill>
                  <a:srgbClr val="000000"/>
                </a:solidFill>
                <a:latin typeface="Arial" charset="0"/>
                <a:ea typeface="ＭＳ Ｐゴシック" charset="0"/>
                <a:cs typeface="ＭＳ Ｐゴシック" charset="0"/>
              </a:rPr>
              <a:pPr defTabSz="913358"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668366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71F094BF-A25A-254A-B505-1DCB3D0DC386}" type="datetime1">
              <a:rPr lang="en-US" smtClean="0">
                <a:solidFill>
                  <a:srgbClr val="000000"/>
                </a:solidFill>
              </a:rPr>
              <a:pPr>
                <a:defRPr/>
              </a:pPr>
              <a:t>2/19/19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lIns="91330" tIns="45667" rIns="91330" bIns="45667"/>
          <a:lstStyle>
            <a:lvl1pPr>
              <a:defRPr/>
            </a:lvl1pPr>
          </a:lstStyle>
          <a:p>
            <a:pPr defTabSz="913358" fontAlgn="base">
              <a:spcBef>
                <a:spcPct val="0"/>
              </a:spcBef>
              <a:spcAft>
                <a:spcPct val="0"/>
              </a:spcAft>
            </a:pPr>
            <a:fld id="{5D6DB1FA-AF94-8A49-9B5C-D3226FEC3F33}" type="slidenum">
              <a:rPr lang="en-US" smtClean="0">
                <a:solidFill>
                  <a:srgbClr val="000000"/>
                </a:solidFill>
                <a:latin typeface="Arial" charset="0"/>
                <a:ea typeface="ＭＳ Ｐゴシック" charset="0"/>
                <a:cs typeface="ＭＳ Ｐゴシック" charset="0"/>
              </a:rPr>
              <a:pPr defTabSz="913358"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85989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A1C4C8-80B2-6B41-9642-4D3BC210D897}" type="datetimeFigureOut">
              <a:rPr lang="en-US" smtClean="0"/>
              <a:t>2/19/19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0A8977-B345-4144-8023-8108EAA34412}" type="slidenum">
              <a:rPr lang="en-US" smtClean="0"/>
              <a:t>‹#›</a:t>
            </a:fld>
            <a:endParaRPr lang="en-US"/>
          </a:p>
        </p:txBody>
      </p:sp>
    </p:spTree>
    <p:extLst>
      <p:ext uri="{BB962C8B-B14F-4D97-AF65-F5344CB8AC3E}">
        <p14:creationId xmlns:p14="http://schemas.microsoft.com/office/powerpoint/2010/main" val="38052937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78" indent="0">
              <a:buNone/>
              <a:defRPr sz="2000" b="1"/>
            </a:lvl2pPr>
            <a:lvl3pPr marL="913358" indent="0">
              <a:buNone/>
              <a:defRPr sz="1800" b="1"/>
            </a:lvl3pPr>
            <a:lvl4pPr marL="1370038" indent="0">
              <a:buNone/>
              <a:defRPr sz="1600" b="1"/>
            </a:lvl4pPr>
            <a:lvl5pPr marL="1826715" indent="0">
              <a:buNone/>
              <a:defRPr sz="1600" b="1"/>
            </a:lvl5pPr>
            <a:lvl6pPr marL="2283396" indent="0">
              <a:buNone/>
              <a:defRPr sz="1600" b="1"/>
            </a:lvl6pPr>
            <a:lvl7pPr marL="2740074" indent="0">
              <a:buNone/>
              <a:defRPr sz="1600" b="1"/>
            </a:lvl7pPr>
            <a:lvl8pPr marL="3196748" indent="0">
              <a:buNone/>
              <a:defRPr sz="1600" b="1"/>
            </a:lvl8pPr>
            <a:lvl9pPr marL="365343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78" indent="0">
              <a:buNone/>
              <a:defRPr sz="2000" b="1"/>
            </a:lvl2pPr>
            <a:lvl3pPr marL="913358" indent="0">
              <a:buNone/>
              <a:defRPr sz="1800" b="1"/>
            </a:lvl3pPr>
            <a:lvl4pPr marL="1370038" indent="0">
              <a:buNone/>
              <a:defRPr sz="1600" b="1"/>
            </a:lvl4pPr>
            <a:lvl5pPr marL="1826715" indent="0">
              <a:buNone/>
              <a:defRPr sz="1600" b="1"/>
            </a:lvl5pPr>
            <a:lvl6pPr marL="2283396" indent="0">
              <a:buNone/>
              <a:defRPr sz="1600" b="1"/>
            </a:lvl6pPr>
            <a:lvl7pPr marL="2740074" indent="0">
              <a:buNone/>
              <a:defRPr sz="1600" b="1"/>
            </a:lvl7pPr>
            <a:lvl8pPr marL="3196748" indent="0">
              <a:buNone/>
              <a:defRPr sz="1600" b="1"/>
            </a:lvl8pPr>
            <a:lvl9pPr marL="365343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A8894FF5-7F58-9C4E-A8D1-0402527CE5C4}" type="datetime1">
              <a:rPr lang="en-US" smtClean="0">
                <a:solidFill>
                  <a:srgbClr val="000000"/>
                </a:solidFill>
              </a:rPr>
              <a:pPr>
                <a:defRPr/>
              </a:pPr>
              <a:t>2/19/19</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xfrm>
            <a:off x="6553200" y="6245225"/>
            <a:ext cx="2133600" cy="476250"/>
          </a:xfrm>
          <a:prstGeom prst="rect">
            <a:avLst/>
          </a:prstGeom>
          <a:ln/>
        </p:spPr>
        <p:txBody>
          <a:bodyPr lIns="91330" tIns="45667" rIns="91330" bIns="45667"/>
          <a:lstStyle>
            <a:lvl1pPr>
              <a:defRPr/>
            </a:lvl1pPr>
          </a:lstStyle>
          <a:p>
            <a:pPr defTabSz="913358" fontAlgn="base">
              <a:spcBef>
                <a:spcPct val="0"/>
              </a:spcBef>
              <a:spcAft>
                <a:spcPct val="0"/>
              </a:spcAft>
            </a:pPr>
            <a:fld id="{B3D60BAA-C6BF-2D44-8F12-B6325768A888}" type="slidenum">
              <a:rPr lang="en-US" smtClean="0">
                <a:solidFill>
                  <a:srgbClr val="000000"/>
                </a:solidFill>
                <a:latin typeface="Arial" charset="0"/>
                <a:ea typeface="ＭＳ Ｐゴシック" charset="0"/>
                <a:cs typeface="ＭＳ Ｐゴシック" charset="0"/>
              </a:rPr>
              <a:pPr defTabSz="913358"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0822263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C6661E14-3F7E-B143-9676-81BA8FD6F8E7}" type="datetime1">
              <a:rPr lang="en-US" smtClean="0">
                <a:solidFill>
                  <a:srgbClr val="000000"/>
                </a:solidFill>
              </a:rPr>
              <a:pPr>
                <a:defRPr/>
              </a:pPr>
              <a:t>2/19/19</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lIns="91330" tIns="45667" rIns="91330" bIns="45667"/>
          <a:lstStyle>
            <a:lvl1pPr>
              <a:defRPr/>
            </a:lvl1pPr>
          </a:lstStyle>
          <a:p>
            <a:pPr defTabSz="913358" fontAlgn="base">
              <a:spcBef>
                <a:spcPct val="0"/>
              </a:spcBef>
              <a:spcAft>
                <a:spcPct val="0"/>
              </a:spcAft>
            </a:pPr>
            <a:fld id="{D0E1170B-1F90-7740-BEBF-DAE5E1AD48B5}" type="slidenum">
              <a:rPr lang="en-US" smtClean="0">
                <a:solidFill>
                  <a:srgbClr val="000000"/>
                </a:solidFill>
                <a:latin typeface="Arial" charset="0"/>
                <a:ea typeface="ＭＳ Ｐゴシック" charset="0"/>
                <a:cs typeface="ＭＳ Ｐゴシック" charset="0"/>
              </a:rPr>
              <a:pPr defTabSz="913358"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9527318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B8FCFFF-D5E9-2F4C-BAC6-0AF0CCFD4E68}" type="datetime1">
              <a:rPr lang="en-US" smtClean="0">
                <a:solidFill>
                  <a:srgbClr val="000000"/>
                </a:solidFill>
              </a:rPr>
              <a:pPr>
                <a:defRPr/>
              </a:pPr>
              <a:t>2/19/19</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lIns="91330" tIns="45667" rIns="91330" bIns="45667"/>
          <a:lstStyle>
            <a:lvl1pPr>
              <a:defRPr/>
            </a:lvl1pPr>
          </a:lstStyle>
          <a:p>
            <a:pPr defTabSz="913358" fontAlgn="base">
              <a:spcBef>
                <a:spcPct val="0"/>
              </a:spcBef>
              <a:spcAft>
                <a:spcPct val="0"/>
              </a:spcAft>
            </a:pPr>
            <a:fld id="{D170A43D-6C31-4348-BB6E-A5F065D7793E}" type="slidenum">
              <a:rPr lang="en-US" smtClean="0">
                <a:solidFill>
                  <a:srgbClr val="000000"/>
                </a:solidFill>
                <a:latin typeface="Arial" charset="0"/>
                <a:ea typeface="ＭＳ Ｐゴシック" charset="0"/>
                <a:cs typeface="ＭＳ Ｐゴシック" charset="0"/>
              </a:rPr>
              <a:pPr defTabSz="913358"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097713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78" indent="0">
              <a:buNone/>
              <a:defRPr sz="1200"/>
            </a:lvl2pPr>
            <a:lvl3pPr marL="913358" indent="0">
              <a:buNone/>
              <a:defRPr sz="1000"/>
            </a:lvl3pPr>
            <a:lvl4pPr marL="1370038" indent="0">
              <a:buNone/>
              <a:defRPr sz="900"/>
            </a:lvl4pPr>
            <a:lvl5pPr marL="1826715" indent="0">
              <a:buNone/>
              <a:defRPr sz="900"/>
            </a:lvl5pPr>
            <a:lvl6pPr marL="2283396" indent="0">
              <a:buNone/>
              <a:defRPr sz="900"/>
            </a:lvl6pPr>
            <a:lvl7pPr marL="2740074" indent="0">
              <a:buNone/>
              <a:defRPr sz="900"/>
            </a:lvl7pPr>
            <a:lvl8pPr marL="3196748" indent="0">
              <a:buNone/>
              <a:defRPr sz="900"/>
            </a:lvl8pPr>
            <a:lvl9pPr marL="365343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24354A2-5EB8-E647-8811-23FF4632F14E}" type="datetime1">
              <a:rPr lang="en-US" smtClean="0">
                <a:solidFill>
                  <a:srgbClr val="000000"/>
                </a:solidFill>
              </a:rPr>
              <a:pPr>
                <a:defRPr/>
              </a:pPr>
              <a:t>2/19/19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lIns="91330" tIns="45667" rIns="91330" bIns="45667"/>
          <a:lstStyle>
            <a:lvl1pPr>
              <a:defRPr/>
            </a:lvl1pPr>
          </a:lstStyle>
          <a:p>
            <a:pPr defTabSz="913358" fontAlgn="base">
              <a:spcBef>
                <a:spcPct val="0"/>
              </a:spcBef>
              <a:spcAft>
                <a:spcPct val="0"/>
              </a:spcAft>
            </a:pPr>
            <a:fld id="{CCD05579-CE8C-F04F-BCAE-90B0FD60E19F}" type="slidenum">
              <a:rPr lang="en-US" smtClean="0">
                <a:solidFill>
                  <a:srgbClr val="000000"/>
                </a:solidFill>
                <a:latin typeface="Arial" charset="0"/>
                <a:ea typeface="ＭＳ Ｐゴシック" charset="0"/>
                <a:cs typeface="ＭＳ Ｐゴシック" charset="0"/>
              </a:rPr>
              <a:pPr defTabSz="913358"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082583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78" indent="0">
              <a:buNone/>
              <a:defRPr sz="2800"/>
            </a:lvl2pPr>
            <a:lvl3pPr marL="913358" indent="0">
              <a:buNone/>
              <a:defRPr sz="2400"/>
            </a:lvl3pPr>
            <a:lvl4pPr marL="1370038" indent="0">
              <a:buNone/>
              <a:defRPr sz="2000"/>
            </a:lvl4pPr>
            <a:lvl5pPr marL="1826715" indent="0">
              <a:buNone/>
              <a:defRPr sz="2000"/>
            </a:lvl5pPr>
            <a:lvl6pPr marL="2283396" indent="0">
              <a:buNone/>
              <a:defRPr sz="2000"/>
            </a:lvl6pPr>
            <a:lvl7pPr marL="2740074" indent="0">
              <a:buNone/>
              <a:defRPr sz="2000"/>
            </a:lvl7pPr>
            <a:lvl8pPr marL="3196748" indent="0">
              <a:buNone/>
              <a:defRPr sz="2000"/>
            </a:lvl8pPr>
            <a:lvl9pPr marL="365343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78" indent="0">
              <a:buNone/>
              <a:defRPr sz="1200"/>
            </a:lvl2pPr>
            <a:lvl3pPr marL="913358" indent="0">
              <a:buNone/>
              <a:defRPr sz="1000"/>
            </a:lvl3pPr>
            <a:lvl4pPr marL="1370038" indent="0">
              <a:buNone/>
              <a:defRPr sz="900"/>
            </a:lvl4pPr>
            <a:lvl5pPr marL="1826715" indent="0">
              <a:buNone/>
              <a:defRPr sz="900"/>
            </a:lvl5pPr>
            <a:lvl6pPr marL="2283396" indent="0">
              <a:buNone/>
              <a:defRPr sz="900"/>
            </a:lvl6pPr>
            <a:lvl7pPr marL="2740074" indent="0">
              <a:buNone/>
              <a:defRPr sz="900"/>
            </a:lvl7pPr>
            <a:lvl8pPr marL="3196748" indent="0">
              <a:buNone/>
              <a:defRPr sz="900"/>
            </a:lvl8pPr>
            <a:lvl9pPr marL="365343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35D9E2C-A282-3443-AE71-63034FE321B3}" type="datetime1">
              <a:rPr lang="en-US" smtClean="0">
                <a:solidFill>
                  <a:srgbClr val="000000"/>
                </a:solidFill>
              </a:rPr>
              <a:pPr>
                <a:defRPr/>
              </a:pPr>
              <a:t>2/19/19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lIns="91330" tIns="45667" rIns="91330" bIns="45667"/>
          <a:lstStyle>
            <a:lvl1pPr>
              <a:defRPr/>
            </a:lvl1pPr>
          </a:lstStyle>
          <a:p>
            <a:pPr defTabSz="913358" fontAlgn="base">
              <a:spcBef>
                <a:spcPct val="0"/>
              </a:spcBef>
              <a:spcAft>
                <a:spcPct val="0"/>
              </a:spcAft>
            </a:pPr>
            <a:fld id="{679003B6-DB42-A14A-88A3-DE1FF671D2D2}" type="slidenum">
              <a:rPr lang="en-US" smtClean="0">
                <a:solidFill>
                  <a:srgbClr val="000000"/>
                </a:solidFill>
                <a:latin typeface="Arial" charset="0"/>
                <a:ea typeface="ＭＳ Ｐゴシック" charset="0"/>
                <a:cs typeface="ＭＳ Ｐゴシック" charset="0"/>
              </a:rPr>
              <a:pPr defTabSz="913358"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473388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4F378FD-31BD-0545-A676-C12E8B06AEFC}" type="datetime1">
              <a:rPr lang="en-US" smtClean="0">
                <a:solidFill>
                  <a:srgbClr val="000000"/>
                </a:solidFill>
              </a:rPr>
              <a:pPr>
                <a:defRPr/>
              </a:pPr>
              <a:t>2/19/19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lIns="91330" tIns="45667" rIns="91330" bIns="45667"/>
          <a:lstStyle>
            <a:lvl1pPr>
              <a:defRPr/>
            </a:lvl1pPr>
          </a:lstStyle>
          <a:p>
            <a:pPr defTabSz="913358" fontAlgn="base">
              <a:spcBef>
                <a:spcPct val="0"/>
              </a:spcBef>
              <a:spcAft>
                <a:spcPct val="0"/>
              </a:spcAft>
            </a:pPr>
            <a:fld id="{9051835A-86B1-5F4C-AB7F-202C984611FF}" type="slidenum">
              <a:rPr lang="en-US" smtClean="0">
                <a:solidFill>
                  <a:srgbClr val="000000"/>
                </a:solidFill>
                <a:latin typeface="Arial" charset="0"/>
                <a:ea typeface="ＭＳ Ｐゴシック" charset="0"/>
                <a:cs typeface="ＭＳ Ｐゴシック" charset="0"/>
              </a:rPr>
              <a:pPr defTabSz="913358"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183656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A1C2792-6655-3E4D-A41E-3E86F5EFD613}" type="datetime1">
              <a:rPr lang="en-US" smtClean="0">
                <a:solidFill>
                  <a:srgbClr val="000000"/>
                </a:solidFill>
              </a:rPr>
              <a:pPr>
                <a:defRPr/>
              </a:pPr>
              <a:t>2/19/19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lIns="91330" tIns="45667" rIns="91330" bIns="45667"/>
          <a:lstStyle>
            <a:lvl1pPr>
              <a:defRPr/>
            </a:lvl1pPr>
          </a:lstStyle>
          <a:p>
            <a:pPr defTabSz="913358" fontAlgn="base">
              <a:spcBef>
                <a:spcPct val="0"/>
              </a:spcBef>
              <a:spcAft>
                <a:spcPct val="0"/>
              </a:spcAft>
            </a:pPr>
            <a:fld id="{50B3025B-9B6F-CE45-98CB-099925E93718}" type="slidenum">
              <a:rPr lang="en-US" smtClean="0">
                <a:solidFill>
                  <a:srgbClr val="000000"/>
                </a:solidFill>
                <a:latin typeface="Arial" charset="0"/>
                <a:ea typeface="ＭＳ Ｐゴシック" charset="0"/>
                <a:cs typeface="ＭＳ Ｐゴシック" charset="0"/>
              </a:rPr>
              <a:pPr defTabSz="913358"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707663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9"/>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2B63F054-5364-464C-A5B8-DB1F7F2D0593}" type="datetime1">
              <a:rPr lang="en-US" smtClean="0">
                <a:solidFill>
                  <a:srgbClr val="000000"/>
                </a:solidFill>
              </a:rPr>
              <a:pPr>
                <a:defRPr/>
              </a:pPr>
              <a:t>2/19/19</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lIns="91330" tIns="45667" rIns="91330" bIns="45667"/>
          <a:lstStyle>
            <a:lvl1pPr>
              <a:defRPr/>
            </a:lvl1pPr>
          </a:lstStyle>
          <a:p>
            <a:pPr defTabSz="913358" fontAlgn="base">
              <a:spcBef>
                <a:spcPct val="0"/>
              </a:spcBef>
              <a:spcAft>
                <a:spcPct val="0"/>
              </a:spcAft>
            </a:pPr>
            <a:fld id="{F27D1631-FF02-D443-9A20-51FD67CF2B62}" type="slidenum">
              <a:rPr lang="en-US" smtClean="0">
                <a:solidFill>
                  <a:srgbClr val="000000"/>
                </a:solidFill>
                <a:latin typeface="Arial" charset="0"/>
                <a:ea typeface="ＭＳ Ｐゴシック" charset="0"/>
                <a:cs typeface="ＭＳ Ｐゴシック" charset="0"/>
              </a:rPr>
              <a:pPr defTabSz="913358"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805187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678" indent="0" algn="ctr">
              <a:buNone/>
              <a:defRPr/>
            </a:lvl2pPr>
            <a:lvl3pPr marL="913358" indent="0" algn="ctr">
              <a:buNone/>
              <a:defRPr/>
            </a:lvl3pPr>
            <a:lvl4pPr marL="1370038" indent="0" algn="ctr">
              <a:buNone/>
              <a:defRPr/>
            </a:lvl4pPr>
            <a:lvl5pPr marL="1826715" indent="0" algn="ctr">
              <a:buNone/>
              <a:defRPr/>
            </a:lvl5pPr>
            <a:lvl6pPr marL="2283396" indent="0" algn="ctr">
              <a:buNone/>
              <a:defRPr/>
            </a:lvl6pPr>
            <a:lvl7pPr marL="2740074" indent="0" algn="ctr">
              <a:buNone/>
              <a:defRPr/>
            </a:lvl7pPr>
            <a:lvl8pPr marL="3196748" indent="0" algn="ctr">
              <a:buNone/>
              <a:defRPr/>
            </a:lvl8pPr>
            <a:lvl9pPr marL="365343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31EAE0C-8B21-6C45-A93D-F6E8646C77D1}" type="datetime1">
              <a:rPr lang="en-US" smtClean="0">
                <a:solidFill>
                  <a:srgbClr val="000000"/>
                </a:solidFill>
              </a:rPr>
              <a:pPr>
                <a:defRPr/>
              </a:pPr>
              <a:t>2/19/19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3962740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CEDFD0E-BC03-EB4D-9C5F-175485EE5ED7}" type="datetime1">
              <a:rPr lang="en-US" smtClean="0">
                <a:solidFill>
                  <a:srgbClr val="000000"/>
                </a:solidFill>
              </a:rPr>
              <a:pPr>
                <a:defRPr/>
              </a:pPr>
              <a:t>2/19/19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633622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A1C4C8-80B2-6B41-9642-4D3BC210D897}" type="datetimeFigureOut">
              <a:rPr lang="en-US" smtClean="0"/>
              <a:t>2/19/19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0A8977-B345-4144-8023-8108EAA34412}" type="slidenum">
              <a:rPr lang="en-US" smtClean="0"/>
              <a:t>‹#›</a:t>
            </a:fld>
            <a:endParaRPr lang="en-US"/>
          </a:p>
        </p:txBody>
      </p:sp>
    </p:spTree>
    <p:extLst>
      <p:ext uri="{BB962C8B-B14F-4D97-AF65-F5344CB8AC3E}">
        <p14:creationId xmlns:p14="http://schemas.microsoft.com/office/powerpoint/2010/main" val="35053027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78" indent="0">
              <a:buNone/>
              <a:defRPr sz="1800"/>
            </a:lvl2pPr>
            <a:lvl3pPr marL="913358" indent="0">
              <a:buNone/>
              <a:defRPr sz="1600"/>
            </a:lvl3pPr>
            <a:lvl4pPr marL="1370038" indent="0">
              <a:buNone/>
              <a:defRPr sz="1400"/>
            </a:lvl4pPr>
            <a:lvl5pPr marL="1826715" indent="0">
              <a:buNone/>
              <a:defRPr sz="1400"/>
            </a:lvl5pPr>
            <a:lvl6pPr marL="2283396" indent="0">
              <a:buNone/>
              <a:defRPr sz="1400"/>
            </a:lvl6pPr>
            <a:lvl7pPr marL="2740074" indent="0">
              <a:buNone/>
              <a:defRPr sz="1400"/>
            </a:lvl7pPr>
            <a:lvl8pPr marL="3196748" indent="0">
              <a:buNone/>
              <a:defRPr sz="1400"/>
            </a:lvl8pPr>
            <a:lvl9pPr marL="365343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9122E7B-8327-0D43-9F62-CF3120D8E543}" type="datetime1">
              <a:rPr lang="en-US" smtClean="0">
                <a:solidFill>
                  <a:srgbClr val="000000"/>
                </a:solidFill>
              </a:rPr>
              <a:pPr>
                <a:defRPr/>
              </a:pPr>
              <a:t>2/19/19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lIns="91330" tIns="45667" rIns="91330" bIns="45667"/>
          <a:lstStyle>
            <a:lvl1pPr>
              <a:defRPr/>
            </a:lvl1pPr>
          </a:lstStyle>
          <a:p>
            <a:pPr defTabSz="913358" fontAlgn="base">
              <a:spcBef>
                <a:spcPct val="0"/>
              </a:spcBef>
              <a:spcAft>
                <a:spcPct val="0"/>
              </a:spcAft>
            </a:pPr>
            <a:fld id="{55417ACD-7F6F-4F46-A788-403502245649}" type="slidenum">
              <a:rPr lang="en-US" smtClean="0">
                <a:solidFill>
                  <a:srgbClr val="000000"/>
                </a:solidFill>
                <a:latin typeface="Arial" charset="0"/>
                <a:ea typeface="ＭＳ Ｐゴシック" charset="0"/>
                <a:cs typeface="ＭＳ Ｐゴシック" charset="0"/>
              </a:rPr>
              <a:pPr defTabSz="913358"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426737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71F094BF-A25A-254A-B505-1DCB3D0DC386}" type="datetime1">
              <a:rPr lang="en-US" smtClean="0">
                <a:solidFill>
                  <a:srgbClr val="000000"/>
                </a:solidFill>
              </a:rPr>
              <a:pPr>
                <a:defRPr/>
              </a:pPr>
              <a:t>2/19/19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lIns="91330" tIns="45667" rIns="91330" bIns="45667"/>
          <a:lstStyle>
            <a:lvl1pPr>
              <a:defRPr/>
            </a:lvl1pPr>
          </a:lstStyle>
          <a:p>
            <a:pPr defTabSz="913358" fontAlgn="base">
              <a:spcBef>
                <a:spcPct val="0"/>
              </a:spcBef>
              <a:spcAft>
                <a:spcPct val="0"/>
              </a:spcAft>
            </a:pPr>
            <a:fld id="{5D6DB1FA-AF94-8A49-9B5C-D3226FEC3F33}" type="slidenum">
              <a:rPr lang="en-US" smtClean="0">
                <a:solidFill>
                  <a:srgbClr val="000000"/>
                </a:solidFill>
                <a:latin typeface="Arial" charset="0"/>
                <a:ea typeface="ＭＳ Ｐゴシック" charset="0"/>
                <a:cs typeface="ＭＳ Ｐゴシック" charset="0"/>
              </a:rPr>
              <a:pPr defTabSz="913358"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210716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78" indent="0">
              <a:buNone/>
              <a:defRPr sz="2000" b="1"/>
            </a:lvl2pPr>
            <a:lvl3pPr marL="913358" indent="0">
              <a:buNone/>
              <a:defRPr sz="1800" b="1"/>
            </a:lvl3pPr>
            <a:lvl4pPr marL="1370038" indent="0">
              <a:buNone/>
              <a:defRPr sz="1600" b="1"/>
            </a:lvl4pPr>
            <a:lvl5pPr marL="1826715" indent="0">
              <a:buNone/>
              <a:defRPr sz="1600" b="1"/>
            </a:lvl5pPr>
            <a:lvl6pPr marL="2283396" indent="0">
              <a:buNone/>
              <a:defRPr sz="1600" b="1"/>
            </a:lvl6pPr>
            <a:lvl7pPr marL="2740074" indent="0">
              <a:buNone/>
              <a:defRPr sz="1600" b="1"/>
            </a:lvl7pPr>
            <a:lvl8pPr marL="3196748" indent="0">
              <a:buNone/>
              <a:defRPr sz="1600" b="1"/>
            </a:lvl8pPr>
            <a:lvl9pPr marL="365343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78" indent="0">
              <a:buNone/>
              <a:defRPr sz="2000" b="1"/>
            </a:lvl2pPr>
            <a:lvl3pPr marL="913358" indent="0">
              <a:buNone/>
              <a:defRPr sz="1800" b="1"/>
            </a:lvl3pPr>
            <a:lvl4pPr marL="1370038" indent="0">
              <a:buNone/>
              <a:defRPr sz="1600" b="1"/>
            </a:lvl4pPr>
            <a:lvl5pPr marL="1826715" indent="0">
              <a:buNone/>
              <a:defRPr sz="1600" b="1"/>
            </a:lvl5pPr>
            <a:lvl6pPr marL="2283396" indent="0">
              <a:buNone/>
              <a:defRPr sz="1600" b="1"/>
            </a:lvl6pPr>
            <a:lvl7pPr marL="2740074" indent="0">
              <a:buNone/>
              <a:defRPr sz="1600" b="1"/>
            </a:lvl7pPr>
            <a:lvl8pPr marL="3196748" indent="0">
              <a:buNone/>
              <a:defRPr sz="1600" b="1"/>
            </a:lvl8pPr>
            <a:lvl9pPr marL="365343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A8894FF5-7F58-9C4E-A8D1-0402527CE5C4}" type="datetime1">
              <a:rPr lang="en-US" smtClean="0">
                <a:solidFill>
                  <a:srgbClr val="000000"/>
                </a:solidFill>
              </a:rPr>
              <a:pPr>
                <a:defRPr/>
              </a:pPr>
              <a:t>2/19/19</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xfrm>
            <a:off x="6553200" y="6245225"/>
            <a:ext cx="2133600" cy="476250"/>
          </a:xfrm>
          <a:prstGeom prst="rect">
            <a:avLst/>
          </a:prstGeom>
          <a:ln/>
        </p:spPr>
        <p:txBody>
          <a:bodyPr lIns="91330" tIns="45667" rIns="91330" bIns="45667"/>
          <a:lstStyle>
            <a:lvl1pPr>
              <a:defRPr/>
            </a:lvl1pPr>
          </a:lstStyle>
          <a:p>
            <a:pPr defTabSz="913358" fontAlgn="base">
              <a:spcBef>
                <a:spcPct val="0"/>
              </a:spcBef>
              <a:spcAft>
                <a:spcPct val="0"/>
              </a:spcAft>
            </a:pPr>
            <a:fld id="{B3D60BAA-C6BF-2D44-8F12-B6325768A888}" type="slidenum">
              <a:rPr lang="en-US" smtClean="0">
                <a:solidFill>
                  <a:srgbClr val="000000"/>
                </a:solidFill>
                <a:latin typeface="Arial" charset="0"/>
                <a:ea typeface="ＭＳ Ｐゴシック" charset="0"/>
                <a:cs typeface="ＭＳ Ｐゴシック" charset="0"/>
              </a:rPr>
              <a:pPr defTabSz="913358"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0834236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C6661E14-3F7E-B143-9676-81BA8FD6F8E7}" type="datetime1">
              <a:rPr lang="en-US" smtClean="0">
                <a:solidFill>
                  <a:srgbClr val="000000"/>
                </a:solidFill>
              </a:rPr>
              <a:pPr>
                <a:defRPr/>
              </a:pPr>
              <a:t>2/19/19</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lIns="91330" tIns="45667" rIns="91330" bIns="45667"/>
          <a:lstStyle>
            <a:lvl1pPr>
              <a:defRPr/>
            </a:lvl1pPr>
          </a:lstStyle>
          <a:p>
            <a:pPr defTabSz="913358" fontAlgn="base">
              <a:spcBef>
                <a:spcPct val="0"/>
              </a:spcBef>
              <a:spcAft>
                <a:spcPct val="0"/>
              </a:spcAft>
            </a:pPr>
            <a:fld id="{D0E1170B-1F90-7740-BEBF-DAE5E1AD48B5}" type="slidenum">
              <a:rPr lang="en-US" smtClean="0">
                <a:solidFill>
                  <a:srgbClr val="000000"/>
                </a:solidFill>
                <a:latin typeface="Arial" charset="0"/>
                <a:ea typeface="ＭＳ Ｐゴシック" charset="0"/>
                <a:cs typeface="ＭＳ Ｐゴシック" charset="0"/>
              </a:rPr>
              <a:pPr defTabSz="913358"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131884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B8FCFFF-D5E9-2F4C-BAC6-0AF0CCFD4E68}" type="datetime1">
              <a:rPr lang="en-US" smtClean="0">
                <a:solidFill>
                  <a:srgbClr val="000000"/>
                </a:solidFill>
              </a:rPr>
              <a:pPr>
                <a:defRPr/>
              </a:pPr>
              <a:t>2/19/19</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lIns="91330" tIns="45667" rIns="91330" bIns="45667"/>
          <a:lstStyle>
            <a:lvl1pPr>
              <a:defRPr/>
            </a:lvl1pPr>
          </a:lstStyle>
          <a:p>
            <a:pPr defTabSz="913358" fontAlgn="base">
              <a:spcBef>
                <a:spcPct val="0"/>
              </a:spcBef>
              <a:spcAft>
                <a:spcPct val="0"/>
              </a:spcAft>
            </a:pPr>
            <a:fld id="{D170A43D-6C31-4348-BB6E-A5F065D7793E}" type="slidenum">
              <a:rPr lang="en-US" smtClean="0">
                <a:solidFill>
                  <a:srgbClr val="000000"/>
                </a:solidFill>
                <a:latin typeface="Arial" charset="0"/>
                <a:ea typeface="ＭＳ Ｐゴシック" charset="0"/>
                <a:cs typeface="ＭＳ Ｐゴシック" charset="0"/>
              </a:rPr>
              <a:pPr defTabSz="913358"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548505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78" indent="0">
              <a:buNone/>
              <a:defRPr sz="1200"/>
            </a:lvl2pPr>
            <a:lvl3pPr marL="913358" indent="0">
              <a:buNone/>
              <a:defRPr sz="1000"/>
            </a:lvl3pPr>
            <a:lvl4pPr marL="1370038" indent="0">
              <a:buNone/>
              <a:defRPr sz="900"/>
            </a:lvl4pPr>
            <a:lvl5pPr marL="1826715" indent="0">
              <a:buNone/>
              <a:defRPr sz="900"/>
            </a:lvl5pPr>
            <a:lvl6pPr marL="2283396" indent="0">
              <a:buNone/>
              <a:defRPr sz="900"/>
            </a:lvl6pPr>
            <a:lvl7pPr marL="2740074" indent="0">
              <a:buNone/>
              <a:defRPr sz="900"/>
            </a:lvl7pPr>
            <a:lvl8pPr marL="3196748" indent="0">
              <a:buNone/>
              <a:defRPr sz="900"/>
            </a:lvl8pPr>
            <a:lvl9pPr marL="365343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24354A2-5EB8-E647-8811-23FF4632F14E}" type="datetime1">
              <a:rPr lang="en-US" smtClean="0">
                <a:solidFill>
                  <a:srgbClr val="000000"/>
                </a:solidFill>
              </a:rPr>
              <a:pPr>
                <a:defRPr/>
              </a:pPr>
              <a:t>2/19/19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lIns="91330" tIns="45667" rIns="91330" bIns="45667"/>
          <a:lstStyle>
            <a:lvl1pPr>
              <a:defRPr/>
            </a:lvl1pPr>
          </a:lstStyle>
          <a:p>
            <a:pPr defTabSz="913358" fontAlgn="base">
              <a:spcBef>
                <a:spcPct val="0"/>
              </a:spcBef>
              <a:spcAft>
                <a:spcPct val="0"/>
              </a:spcAft>
            </a:pPr>
            <a:fld id="{CCD05579-CE8C-F04F-BCAE-90B0FD60E19F}" type="slidenum">
              <a:rPr lang="en-US" smtClean="0">
                <a:solidFill>
                  <a:srgbClr val="000000"/>
                </a:solidFill>
                <a:latin typeface="Arial" charset="0"/>
                <a:ea typeface="ＭＳ Ｐゴシック" charset="0"/>
                <a:cs typeface="ＭＳ Ｐゴシック" charset="0"/>
              </a:rPr>
              <a:pPr defTabSz="913358"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341263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78" indent="0">
              <a:buNone/>
              <a:defRPr sz="2800"/>
            </a:lvl2pPr>
            <a:lvl3pPr marL="913358" indent="0">
              <a:buNone/>
              <a:defRPr sz="2400"/>
            </a:lvl3pPr>
            <a:lvl4pPr marL="1370038" indent="0">
              <a:buNone/>
              <a:defRPr sz="2000"/>
            </a:lvl4pPr>
            <a:lvl5pPr marL="1826715" indent="0">
              <a:buNone/>
              <a:defRPr sz="2000"/>
            </a:lvl5pPr>
            <a:lvl6pPr marL="2283396" indent="0">
              <a:buNone/>
              <a:defRPr sz="2000"/>
            </a:lvl6pPr>
            <a:lvl7pPr marL="2740074" indent="0">
              <a:buNone/>
              <a:defRPr sz="2000"/>
            </a:lvl7pPr>
            <a:lvl8pPr marL="3196748" indent="0">
              <a:buNone/>
              <a:defRPr sz="2000"/>
            </a:lvl8pPr>
            <a:lvl9pPr marL="365343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78" indent="0">
              <a:buNone/>
              <a:defRPr sz="1200"/>
            </a:lvl2pPr>
            <a:lvl3pPr marL="913358" indent="0">
              <a:buNone/>
              <a:defRPr sz="1000"/>
            </a:lvl3pPr>
            <a:lvl4pPr marL="1370038" indent="0">
              <a:buNone/>
              <a:defRPr sz="900"/>
            </a:lvl4pPr>
            <a:lvl5pPr marL="1826715" indent="0">
              <a:buNone/>
              <a:defRPr sz="900"/>
            </a:lvl5pPr>
            <a:lvl6pPr marL="2283396" indent="0">
              <a:buNone/>
              <a:defRPr sz="900"/>
            </a:lvl6pPr>
            <a:lvl7pPr marL="2740074" indent="0">
              <a:buNone/>
              <a:defRPr sz="900"/>
            </a:lvl7pPr>
            <a:lvl8pPr marL="3196748" indent="0">
              <a:buNone/>
              <a:defRPr sz="900"/>
            </a:lvl8pPr>
            <a:lvl9pPr marL="365343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35D9E2C-A282-3443-AE71-63034FE321B3}" type="datetime1">
              <a:rPr lang="en-US" smtClean="0">
                <a:solidFill>
                  <a:srgbClr val="000000"/>
                </a:solidFill>
              </a:rPr>
              <a:pPr>
                <a:defRPr/>
              </a:pPr>
              <a:t>2/19/19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lIns="91330" tIns="45667" rIns="91330" bIns="45667"/>
          <a:lstStyle>
            <a:lvl1pPr>
              <a:defRPr/>
            </a:lvl1pPr>
          </a:lstStyle>
          <a:p>
            <a:pPr defTabSz="913358" fontAlgn="base">
              <a:spcBef>
                <a:spcPct val="0"/>
              </a:spcBef>
              <a:spcAft>
                <a:spcPct val="0"/>
              </a:spcAft>
            </a:pPr>
            <a:fld id="{679003B6-DB42-A14A-88A3-DE1FF671D2D2}" type="slidenum">
              <a:rPr lang="en-US" smtClean="0">
                <a:solidFill>
                  <a:srgbClr val="000000"/>
                </a:solidFill>
                <a:latin typeface="Arial" charset="0"/>
                <a:ea typeface="ＭＳ Ｐゴシック" charset="0"/>
                <a:cs typeface="ＭＳ Ｐゴシック" charset="0"/>
              </a:rPr>
              <a:pPr defTabSz="913358"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403658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4F378FD-31BD-0545-A676-C12E8B06AEFC}" type="datetime1">
              <a:rPr lang="en-US" smtClean="0">
                <a:solidFill>
                  <a:srgbClr val="000000"/>
                </a:solidFill>
              </a:rPr>
              <a:pPr>
                <a:defRPr/>
              </a:pPr>
              <a:t>2/19/19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lIns="91330" tIns="45667" rIns="91330" bIns="45667"/>
          <a:lstStyle>
            <a:lvl1pPr>
              <a:defRPr/>
            </a:lvl1pPr>
          </a:lstStyle>
          <a:p>
            <a:pPr defTabSz="913358" fontAlgn="base">
              <a:spcBef>
                <a:spcPct val="0"/>
              </a:spcBef>
              <a:spcAft>
                <a:spcPct val="0"/>
              </a:spcAft>
            </a:pPr>
            <a:fld id="{9051835A-86B1-5F4C-AB7F-202C984611FF}" type="slidenum">
              <a:rPr lang="en-US" smtClean="0">
                <a:solidFill>
                  <a:srgbClr val="000000"/>
                </a:solidFill>
                <a:latin typeface="Arial" charset="0"/>
                <a:ea typeface="ＭＳ Ｐゴシック" charset="0"/>
                <a:cs typeface="ＭＳ Ｐゴシック" charset="0"/>
              </a:rPr>
              <a:pPr defTabSz="913358"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630948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A1C2792-6655-3E4D-A41E-3E86F5EFD613}" type="datetime1">
              <a:rPr lang="en-US" smtClean="0">
                <a:solidFill>
                  <a:srgbClr val="000000"/>
                </a:solidFill>
              </a:rPr>
              <a:pPr>
                <a:defRPr/>
              </a:pPr>
              <a:t>2/19/19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lIns="91330" tIns="45667" rIns="91330" bIns="45667"/>
          <a:lstStyle>
            <a:lvl1pPr>
              <a:defRPr/>
            </a:lvl1pPr>
          </a:lstStyle>
          <a:p>
            <a:pPr defTabSz="913358" fontAlgn="base">
              <a:spcBef>
                <a:spcPct val="0"/>
              </a:spcBef>
              <a:spcAft>
                <a:spcPct val="0"/>
              </a:spcAft>
            </a:pPr>
            <a:fld id="{50B3025B-9B6F-CE45-98CB-099925E93718}" type="slidenum">
              <a:rPr lang="en-US" smtClean="0">
                <a:solidFill>
                  <a:srgbClr val="000000"/>
                </a:solidFill>
                <a:latin typeface="Arial" charset="0"/>
                <a:ea typeface="ＭＳ Ｐゴシック" charset="0"/>
                <a:cs typeface="ＭＳ Ｐゴシック" charset="0"/>
              </a:rPr>
              <a:pPr defTabSz="913358"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995393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9"/>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2B63F054-5364-464C-A5B8-DB1F7F2D0593}" type="datetime1">
              <a:rPr lang="en-US" smtClean="0">
                <a:solidFill>
                  <a:srgbClr val="000000"/>
                </a:solidFill>
              </a:rPr>
              <a:pPr>
                <a:defRPr/>
              </a:pPr>
              <a:t>2/19/19</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lIns="91330" tIns="45667" rIns="91330" bIns="45667"/>
          <a:lstStyle>
            <a:lvl1pPr>
              <a:defRPr/>
            </a:lvl1pPr>
          </a:lstStyle>
          <a:p>
            <a:pPr defTabSz="913358" fontAlgn="base">
              <a:spcBef>
                <a:spcPct val="0"/>
              </a:spcBef>
              <a:spcAft>
                <a:spcPct val="0"/>
              </a:spcAft>
            </a:pPr>
            <a:fld id="{F27D1631-FF02-D443-9A20-51FD67CF2B62}" type="slidenum">
              <a:rPr lang="en-US" smtClean="0">
                <a:solidFill>
                  <a:srgbClr val="000000"/>
                </a:solidFill>
                <a:latin typeface="Arial" charset="0"/>
                <a:ea typeface="ＭＳ Ｐゴシック" charset="0"/>
                <a:cs typeface="ＭＳ Ｐゴシック" charset="0"/>
              </a:rPr>
              <a:pPr defTabSz="913358"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85352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A1C4C8-80B2-6B41-9642-4D3BC210D897}" type="datetimeFigureOut">
              <a:rPr lang="en-US" smtClean="0"/>
              <a:t>2/19/19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0A8977-B345-4144-8023-8108EAA34412}" type="slidenum">
              <a:rPr lang="en-US" smtClean="0"/>
              <a:t>‹#›</a:t>
            </a:fld>
            <a:endParaRPr lang="en-US"/>
          </a:p>
        </p:txBody>
      </p:sp>
    </p:spTree>
    <p:extLst>
      <p:ext uri="{BB962C8B-B14F-4D97-AF65-F5344CB8AC3E}">
        <p14:creationId xmlns:p14="http://schemas.microsoft.com/office/powerpoint/2010/main" val="31716368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597" indent="0" algn="ctr">
              <a:buNone/>
              <a:defRPr/>
            </a:lvl2pPr>
            <a:lvl3pPr marL="829194" indent="0" algn="ctr">
              <a:buNone/>
              <a:defRPr/>
            </a:lvl3pPr>
            <a:lvl4pPr marL="1243791" indent="0" algn="ctr">
              <a:buNone/>
              <a:defRPr/>
            </a:lvl4pPr>
            <a:lvl5pPr marL="1658388" indent="0" algn="ctr">
              <a:buNone/>
              <a:defRPr/>
            </a:lvl5pPr>
            <a:lvl6pPr marL="2072986" indent="0" algn="ctr">
              <a:buNone/>
              <a:defRPr/>
            </a:lvl6pPr>
            <a:lvl7pPr marL="2487583" indent="0" algn="ctr">
              <a:buNone/>
              <a:defRPr/>
            </a:lvl7pPr>
            <a:lvl8pPr marL="2902180" indent="0" algn="ctr">
              <a:buNone/>
              <a:defRPr/>
            </a:lvl8pPr>
            <a:lvl9pPr marL="3316777"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B2EA56C-B36F-7247-8691-EE5CCE9EB537}" type="slidenum">
              <a:rPr lang="en-US"/>
              <a:pPr/>
              <a:t>‹#›</a:t>
            </a:fld>
            <a:endParaRPr lang="en-US"/>
          </a:p>
        </p:txBody>
      </p:sp>
    </p:spTree>
    <p:extLst>
      <p:ext uri="{BB962C8B-B14F-4D97-AF65-F5344CB8AC3E}">
        <p14:creationId xmlns:p14="http://schemas.microsoft.com/office/powerpoint/2010/main" val="22439757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D2153A8-9D0E-2F4F-A837-F318518C449F}" type="slidenum">
              <a:rPr lang="en-US"/>
              <a:pPr/>
              <a:t>‹#›</a:t>
            </a:fld>
            <a:endParaRPr lang="en-US"/>
          </a:p>
        </p:txBody>
      </p:sp>
    </p:spTree>
    <p:extLst>
      <p:ext uri="{BB962C8B-B14F-4D97-AF65-F5344CB8AC3E}">
        <p14:creationId xmlns:p14="http://schemas.microsoft.com/office/powerpoint/2010/main" val="19001799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6"/>
            <a:ext cx="777168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597" indent="0">
              <a:buNone/>
              <a:defRPr sz="1600"/>
            </a:lvl2pPr>
            <a:lvl3pPr marL="829194" indent="0">
              <a:buNone/>
              <a:defRPr sz="1500"/>
            </a:lvl3pPr>
            <a:lvl4pPr marL="1243791" indent="0">
              <a:buNone/>
              <a:defRPr sz="1300"/>
            </a:lvl4pPr>
            <a:lvl5pPr marL="1658388" indent="0">
              <a:buNone/>
              <a:defRPr sz="1300"/>
            </a:lvl5pPr>
            <a:lvl6pPr marL="2072986" indent="0">
              <a:buNone/>
              <a:defRPr sz="1300"/>
            </a:lvl6pPr>
            <a:lvl7pPr marL="2487583" indent="0">
              <a:buNone/>
              <a:defRPr sz="1300"/>
            </a:lvl7pPr>
            <a:lvl8pPr marL="2902180" indent="0">
              <a:buNone/>
              <a:defRPr sz="1300"/>
            </a:lvl8pPr>
            <a:lvl9pPr marL="3316777" indent="0">
              <a:buNone/>
              <a:defRPr sz="13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17957E7-DF06-2943-BCB7-1BC2FE06A522}" type="slidenum">
              <a:rPr lang="en-US"/>
              <a:pPr/>
              <a:t>‹#›</a:t>
            </a:fld>
            <a:endParaRPr lang="en-US"/>
          </a:p>
        </p:txBody>
      </p:sp>
    </p:spTree>
    <p:extLst>
      <p:ext uri="{BB962C8B-B14F-4D97-AF65-F5344CB8AC3E}">
        <p14:creationId xmlns:p14="http://schemas.microsoft.com/office/powerpoint/2010/main" val="9318885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0" y="1604332"/>
            <a:ext cx="4043520" cy="452495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8241" y="1604332"/>
            <a:ext cx="4044960" cy="452495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D6DFBA5D-4C5E-4E48-95E5-7C2D79DE12AE}" type="slidenum">
              <a:rPr lang="en-US"/>
              <a:pPr/>
              <a:t>‹#›</a:t>
            </a:fld>
            <a:endParaRPr lang="en-US"/>
          </a:p>
        </p:txBody>
      </p:sp>
    </p:spTree>
    <p:extLst>
      <p:ext uri="{BB962C8B-B14F-4D97-AF65-F5344CB8AC3E}">
        <p14:creationId xmlns:p14="http://schemas.microsoft.com/office/powerpoint/2010/main" val="5931499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2" y="275073"/>
            <a:ext cx="822960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597" indent="0">
              <a:buNone/>
              <a:defRPr sz="1800" b="1"/>
            </a:lvl2pPr>
            <a:lvl3pPr marL="829194" indent="0">
              <a:buNone/>
              <a:defRPr sz="1600" b="1"/>
            </a:lvl3pPr>
            <a:lvl4pPr marL="1243791" indent="0">
              <a:buNone/>
              <a:defRPr sz="1500" b="1"/>
            </a:lvl4pPr>
            <a:lvl5pPr marL="1658388" indent="0">
              <a:buNone/>
              <a:defRPr sz="1500" b="1"/>
            </a:lvl5pPr>
            <a:lvl6pPr marL="2072986" indent="0">
              <a:buNone/>
              <a:defRPr sz="1500" b="1"/>
            </a:lvl6pPr>
            <a:lvl7pPr marL="2487583" indent="0">
              <a:buNone/>
              <a:defRPr sz="1500" b="1"/>
            </a:lvl7pPr>
            <a:lvl8pPr marL="2902180" indent="0">
              <a:buNone/>
              <a:defRPr sz="1500" b="1"/>
            </a:lvl8pPr>
            <a:lvl9pPr marL="3316777"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2" y="1535201"/>
            <a:ext cx="4042080" cy="639427"/>
          </a:xfrm>
        </p:spPr>
        <p:txBody>
          <a:bodyPr anchor="b"/>
          <a:lstStyle>
            <a:lvl1pPr marL="0" indent="0">
              <a:buNone/>
              <a:defRPr sz="2200" b="1"/>
            </a:lvl1pPr>
            <a:lvl2pPr marL="414597" indent="0">
              <a:buNone/>
              <a:defRPr sz="1800" b="1"/>
            </a:lvl2pPr>
            <a:lvl3pPr marL="829194" indent="0">
              <a:buNone/>
              <a:defRPr sz="1600" b="1"/>
            </a:lvl3pPr>
            <a:lvl4pPr marL="1243791" indent="0">
              <a:buNone/>
              <a:defRPr sz="1500" b="1"/>
            </a:lvl4pPr>
            <a:lvl5pPr marL="1658388" indent="0">
              <a:buNone/>
              <a:defRPr sz="1500" b="1"/>
            </a:lvl5pPr>
            <a:lvl6pPr marL="2072986" indent="0">
              <a:buNone/>
              <a:defRPr sz="1500" b="1"/>
            </a:lvl6pPr>
            <a:lvl7pPr marL="2487583" indent="0">
              <a:buNone/>
              <a:defRPr sz="1500" b="1"/>
            </a:lvl7pPr>
            <a:lvl8pPr marL="2902180" indent="0">
              <a:buNone/>
              <a:defRPr sz="1500" b="1"/>
            </a:lvl8pPr>
            <a:lvl9pPr marL="3316777"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55ED7D40-F725-E046-90CB-943E4CBE86C0}" type="slidenum">
              <a:rPr lang="en-US"/>
              <a:pPr/>
              <a:t>‹#›</a:t>
            </a:fld>
            <a:endParaRPr lang="en-US"/>
          </a:p>
        </p:txBody>
      </p:sp>
    </p:spTree>
    <p:extLst>
      <p:ext uri="{BB962C8B-B14F-4D97-AF65-F5344CB8AC3E}">
        <p14:creationId xmlns:p14="http://schemas.microsoft.com/office/powerpoint/2010/main" val="38460237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625546DE-BE01-9F40-BFFE-A5675442A62B}" type="slidenum">
              <a:rPr lang="en-US"/>
              <a:pPr/>
              <a:t>‹#›</a:t>
            </a:fld>
            <a:endParaRPr lang="en-US"/>
          </a:p>
        </p:txBody>
      </p:sp>
    </p:spTree>
    <p:extLst>
      <p:ext uri="{BB962C8B-B14F-4D97-AF65-F5344CB8AC3E}">
        <p14:creationId xmlns:p14="http://schemas.microsoft.com/office/powerpoint/2010/main" val="41998230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A66187E-0020-8744-97E6-226C3C6BC040}" type="slidenum">
              <a:rPr lang="en-US"/>
              <a:pPr/>
              <a:t>‹#›</a:t>
            </a:fld>
            <a:endParaRPr lang="en-US"/>
          </a:p>
        </p:txBody>
      </p:sp>
    </p:spTree>
    <p:extLst>
      <p:ext uri="{BB962C8B-B14F-4D97-AF65-F5344CB8AC3E}">
        <p14:creationId xmlns:p14="http://schemas.microsoft.com/office/powerpoint/2010/main" val="42186929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4" y="273632"/>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394"/>
            <a:ext cx="3008160" cy="4692013"/>
          </a:xfrm>
        </p:spPr>
        <p:txBody>
          <a:bodyPr/>
          <a:lstStyle>
            <a:lvl1pPr marL="0" indent="0">
              <a:buNone/>
              <a:defRPr sz="1300"/>
            </a:lvl1pPr>
            <a:lvl2pPr marL="414597" indent="0">
              <a:buNone/>
              <a:defRPr sz="1100"/>
            </a:lvl2pPr>
            <a:lvl3pPr marL="829194" indent="0">
              <a:buNone/>
              <a:defRPr sz="900"/>
            </a:lvl3pPr>
            <a:lvl4pPr marL="1243791" indent="0">
              <a:buNone/>
              <a:defRPr sz="800"/>
            </a:lvl4pPr>
            <a:lvl5pPr marL="1658388" indent="0">
              <a:buNone/>
              <a:defRPr sz="800"/>
            </a:lvl5pPr>
            <a:lvl6pPr marL="2072986" indent="0">
              <a:buNone/>
              <a:defRPr sz="800"/>
            </a:lvl6pPr>
            <a:lvl7pPr marL="2487583" indent="0">
              <a:buNone/>
              <a:defRPr sz="800"/>
            </a:lvl7pPr>
            <a:lvl8pPr marL="2902180" indent="0">
              <a:buNone/>
              <a:defRPr sz="800"/>
            </a:lvl8pPr>
            <a:lvl9pPr marL="3316777" indent="0">
              <a:buNone/>
              <a:defRPr sz="8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F208D82D-CA3C-1040-A45A-982E6C5F1B52}" type="slidenum">
              <a:rPr lang="en-US"/>
              <a:pPr/>
              <a:t>‹#›</a:t>
            </a:fld>
            <a:endParaRPr lang="en-US"/>
          </a:p>
        </p:txBody>
      </p:sp>
    </p:spTree>
    <p:extLst>
      <p:ext uri="{BB962C8B-B14F-4D97-AF65-F5344CB8AC3E}">
        <p14:creationId xmlns:p14="http://schemas.microsoft.com/office/powerpoint/2010/main" val="26434306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4" y="4800026"/>
            <a:ext cx="54864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4" y="612065"/>
            <a:ext cx="5486400" cy="4115952"/>
          </a:xfrm>
        </p:spPr>
        <p:txBody>
          <a:bodyPr/>
          <a:lstStyle>
            <a:lvl1pPr marL="0" indent="0">
              <a:buNone/>
              <a:defRPr sz="2900"/>
            </a:lvl1pPr>
            <a:lvl2pPr marL="414597" indent="0">
              <a:buNone/>
              <a:defRPr sz="2500"/>
            </a:lvl2pPr>
            <a:lvl3pPr marL="829194" indent="0">
              <a:buNone/>
              <a:defRPr sz="2200"/>
            </a:lvl3pPr>
            <a:lvl4pPr marL="1243791" indent="0">
              <a:buNone/>
              <a:defRPr sz="1800"/>
            </a:lvl4pPr>
            <a:lvl5pPr marL="1658388" indent="0">
              <a:buNone/>
              <a:defRPr sz="1800"/>
            </a:lvl5pPr>
            <a:lvl6pPr marL="2072986" indent="0">
              <a:buNone/>
              <a:defRPr sz="1800"/>
            </a:lvl6pPr>
            <a:lvl7pPr marL="2487583" indent="0">
              <a:buNone/>
              <a:defRPr sz="1800"/>
            </a:lvl7pPr>
            <a:lvl8pPr marL="2902180" indent="0">
              <a:buNone/>
              <a:defRPr sz="1800"/>
            </a:lvl8pPr>
            <a:lvl9pPr marL="3316777" indent="0">
              <a:buNone/>
              <a:defRPr sz="1800"/>
            </a:lvl9pPr>
          </a:lstStyle>
          <a:p>
            <a:endParaRPr lang="en-US"/>
          </a:p>
        </p:txBody>
      </p:sp>
      <p:sp>
        <p:nvSpPr>
          <p:cNvPr id="4" name="Text Placeholder 3"/>
          <p:cNvSpPr>
            <a:spLocks noGrp="1"/>
          </p:cNvSpPr>
          <p:nvPr>
            <p:ph type="body" sz="half" idx="2"/>
          </p:nvPr>
        </p:nvSpPr>
        <p:spPr>
          <a:xfrm>
            <a:off x="1792804" y="5367444"/>
            <a:ext cx="5486400" cy="805044"/>
          </a:xfrm>
        </p:spPr>
        <p:txBody>
          <a:bodyPr/>
          <a:lstStyle>
            <a:lvl1pPr marL="0" indent="0">
              <a:buNone/>
              <a:defRPr sz="1300"/>
            </a:lvl1pPr>
            <a:lvl2pPr marL="414597" indent="0">
              <a:buNone/>
              <a:defRPr sz="1100"/>
            </a:lvl2pPr>
            <a:lvl3pPr marL="829194" indent="0">
              <a:buNone/>
              <a:defRPr sz="900"/>
            </a:lvl3pPr>
            <a:lvl4pPr marL="1243791" indent="0">
              <a:buNone/>
              <a:defRPr sz="800"/>
            </a:lvl4pPr>
            <a:lvl5pPr marL="1658388" indent="0">
              <a:buNone/>
              <a:defRPr sz="800"/>
            </a:lvl5pPr>
            <a:lvl6pPr marL="2072986" indent="0">
              <a:buNone/>
              <a:defRPr sz="800"/>
            </a:lvl6pPr>
            <a:lvl7pPr marL="2487583" indent="0">
              <a:buNone/>
              <a:defRPr sz="800"/>
            </a:lvl7pPr>
            <a:lvl8pPr marL="2902180" indent="0">
              <a:buNone/>
              <a:defRPr sz="800"/>
            </a:lvl8pPr>
            <a:lvl9pPr marL="3316777" indent="0">
              <a:buNone/>
              <a:defRPr sz="8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F73FD82-3AA8-4543-BCF0-D73881B638BD}" type="slidenum">
              <a:rPr lang="en-US"/>
              <a:pPr/>
              <a:t>‹#›</a:t>
            </a:fld>
            <a:endParaRPr lang="en-US"/>
          </a:p>
        </p:txBody>
      </p:sp>
    </p:spTree>
    <p:extLst>
      <p:ext uri="{BB962C8B-B14F-4D97-AF65-F5344CB8AC3E}">
        <p14:creationId xmlns:p14="http://schemas.microsoft.com/office/powerpoint/2010/main" val="27470150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E6A53B1-AF8F-974F-8C6B-AFF87677DB10}" type="slidenum">
              <a:rPr lang="en-US"/>
              <a:pPr/>
              <a:t>‹#›</a:t>
            </a:fld>
            <a:endParaRPr lang="en-US"/>
          </a:p>
        </p:txBody>
      </p:sp>
    </p:spTree>
    <p:extLst>
      <p:ext uri="{BB962C8B-B14F-4D97-AF65-F5344CB8AC3E}">
        <p14:creationId xmlns:p14="http://schemas.microsoft.com/office/powerpoint/2010/main" val="1868754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A1C4C8-80B2-6B41-9642-4D3BC210D897}" type="datetimeFigureOut">
              <a:rPr lang="en-US" smtClean="0"/>
              <a:t>2/19/19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0A8977-B345-4144-8023-8108EAA34412}" type="slidenum">
              <a:rPr lang="en-US" smtClean="0"/>
              <a:t>‹#›</a:t>
            </a:fld>
            <a:endParaRPr lang="en-US"/>
          </a:p>
        </p:txBody>
      </p:sp>
    </p:spTree>
    <p:extLst>
      <p:ext uri="{BB962C8B-B14F-4D97-AF65-F5344CB8AC3E}">
        <p14:creationId xmlns:p14="http://schemas.microsoft.com/office/powerpoint/2010/main" val="28050901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880" y="273632"/>
            <a:ext cx="2056320" cy="585565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6481" y="273632"/>
            <a:ext cx="6032160" cy="585565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9B6C04E-6CD5-D844-A571-6092421FE673}" type="slidenum">
              <a:rPr lang="en-US"/>
              <a:pPr/>
              <a:t>‹#›</a:t>
            </a:fld>
            <a:endParaRPr lang="en-US"/>
          </a:p>
        </p:txBody>
      </p:sp>
    </p:spTree>
    <p:extLst>
      <p:ext uri="{BB962C8B-B14F-4D97-AF65-F5344CB8AC3E}">
        <p14:creationId xmlns:p14="http://schemas.microsoft.com/office/powerpoint/2010/main" val="40224588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456484" y="6247376"/>
            <a:ext cx="2128320" cy="470930"/>
          </a:xfrm>
        </p:spPr>
        <p:txBody>
          <a:bodyPr/>
          <a:lstStyle>
            <a:lvl1pPr>
              <a:defRPr/>
            </a:lvl1pPr>
          </a:lstStyle>
          <a:p>
            <a:endParaRPr lang="en-US"/>
          </a:p>
        </p:txBody>
      </p:sp>
      <p:sp>
        <p:nvSpPr>
          <p:cNvPr id="4" name="Footer Placeholder 3"/>
          <p:cNvSpPr>
            <a:spLocks noGrp="1"/>
          </p:cNvSpPr>
          <p:nvPr>
            <p:ph type="ftr" idx="11"/>
          </p:nvPr>
        </p:nvSpPr>
        <p:spPr>
          <a:xfrm>
            <a:off x="3127680" y="6247376"/>
            <a:ext cx="2897280" cy="470930"/>
          </a:xfrm>
        </p:spPr>
        <p:txBody>
          <a:bodyPr/>
          <a:lstStyle>
            <a:lvl1pPr>
              <a:defRPr/>
            </a:lvl1pPr>
          </a:lstStyle>
          <a:p>
            <a:endParaRPr lang="en-US"/>
          </a:p>
        </p:txBody>
      </p:sp>
      <p:sp>
        <p:nvSpPr>
          <p:cNvPr id="5" name="Slide Number Placeholder 4"/>
          <p:cNvSpPr>
            <a:spLocks noGrp="1"/>
          </p:cNvSpPr>
          <p:nvPr>
            <p:ph type="sldNum" idx="12"/>
          </p:nvPr>
        </p:nvSpPr>
        <p:spPr>
          <a:xfrm>
            <a:off x="6556324" y="6247376"/>
            <a:ext cx="2128320" cy="470930"/>
          </a:xfrm>
        </p:spPr>
        <p:txBody>
          <a:bodyPr/>
          <a:lstStyle>
            <a:lvl1pPr>
              <a:defRPr/>
            </a:lvl1pPr>
          </a:lstStyle>
          <a:p>
            <a:fld id="{CD7BC260-13F4-544A-8413-4A2859BB44C2}" type="slidenum">
              <a:rPr lang="en-US"/>
              <a:pPr/>
              <a:t>‹#›</a:t>
            </a:fld>
            <a:endParaRPr lang="en-US"/>
          </a:p>
        </p:txBody>
      </p:sp>
    </p:spTree>
    <p:extLst>
      <p:ext uri="{BB962C8B-B14F-4D97-AF65-F5344CB8AC3E}">
        <p14:creationId xmlns:p14="http://schemas.microsoft.com/office/powerpoint/2010/main" val="38687563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smtClean="0"/>
              <a:t>Click to edit Master subtitle style</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66F4B209-F835-1C45-B13A-F7CB83CAEDAE}" type="slidenum">
              <a:rPr lang="en-US"/>
              <a:pPr>
                <a:defRPr/>
              </a:pPr>
              <a:t>‹#›</a:t>
            </a:fld>
            <a:endParaRPr lang="en-US"/>
          </a:p>
        </p:txBody>
      </p:sp>
    </p:spTree>
    <p:extLst>
      <p:ext uri="{BB962C8B-B14F-4D97-AF65-F5344CB8AC3E}">
        <p14:creationId xmlns:p14="http://schemas.microsoft.com/office/powerpoint/2010/main" val="15683502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9DA2CA93-BCB1-9C4A-832D-AA0BE3C2A82C}" type="slidenum">
              <a:rPr lang="en-US"/>
              <a:pPr>
                <a:defRPr/>
              </a:pPr>
              <a:t>‹#›</a:t>
            </a:fld>
            <a:endParaRPr lang="en-US"/>
          </a:p>
        </p:txBody>
      </p:sp>
    </p:spTree>
    <p:extLst>
      <p:ext uri="{BB962C8B-B14F-4D97-AF65-F5344CB8AC3E}">
        <p14:creationId xmlns:p14="http://schemas.microsoft.com/office/powerpoint/2010/main" val="37391510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3"/>
            <a:ext cx="777168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B934E2A5-AF16-9043-B125-6DF29492277F}" type="slidenum">
              <a:rPr lang="en-US"/>
              <a:pPr>
                <a:defRPr/>
              </a:pPr>
              <a:t>‹#›</a:t>
            </a:fld>
            <a:endParaRPr lang="en-US"/>
          </a:p>
        </p:txBody>
      </p:sp>
    </p:spTree>
    <p:extLst>
      <p:ext uri="{BB962C8B-B14F-4D97-AF65-F5344CB8AC3E}">
        <p14:creationId xmlns:p14="http://schemas.microsoft.com/office/powerpoint/2010/main" val="4236601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0" y="1604329"/>
            <a:ext cx="4043520" cy="452495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8241" y="1604329"/>
            <a:ext cx="4044960" cy="452495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B2B34A2C-A5B8-6047-8FD7-5D79E121EEF3}" type="slidenum">
              <a:rPr lang="en-US"/>
              <a:pPr>
                <a:defRPr/>
              </a:pPr>
              <a:t>‹#›</a:t>
            </a:fld>
            <a:endParaRPr lang="en-US"/>
          </a:p>
        </p:txBody>
      </p:sp>
    </p:spTree>
    <p:extLst>
      <p:ext uri="{BB962C8B-B14F-4D97-AF65-F5344CB8AC3E}">
        <p14:creationId xmlns:p14="http://schemas.microsoft.com/office/powerpoint/2010/main" val="28232517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0"/>
            <a:ext cx="822960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idx="10"/>
          </p:nvPr>
        </p:nvSpPr>
        <p:spPr>
          <a:ln/>
        </p:spPr>
        <p:txBody>
          <a:bodyPr/>
          <a:lstStyle>
            <a:lvl1pPr>
              <a:defRPr/>
            </a:lvl1pPr>
          </a:lstStyle>
          <a:p>
            <a:pPr>
              <a:defRPr/>
            </a:pPr>
            <a:endParaRPr lang="en-US"/>
          </a:p>
        </p:txBody>
      </p:sp>
      <p:sp>
        <p:nvSpPr>
          <p:cNvPr id="8" name="Rectangle 4"/>
          <p:cNvSpPr>
            <a:spLocks noGrp="1" noChangeArrowheads="1"/>
          </p:cNvSpPr>
          <p:nvPr>
            <p:ph type="ftr" idx="11"/>
          </p:nvPr>
        </p:nvSpPr>
        <p:spPr>
          <a:ln/>
        </p:spPr>
        <p:txBody>
          <a:bodyPr/>
          <a:lstStyle>
            <a:lvl1pPr>
              <a:defRPr/>
            </a:lvl1pPr>
          </a:lstStyle>
          <a:p>
            <a:pPr>
              <a:defRPr/>
            </a:pPr>
            <a:endParaRPr lang="en-US"/>
          </a:p>
        </p:txBody>
      </p:sp>
      <p:sp>
        <p:nvSpPr>
          <p:cNvPr id="9" name="Rectangle 5"/>
          <p:cNvSpPr>
            <a:spLocks noGrp="1" noChangeArrowheads="1"/>
          </p:cNvSpPr>
          <p:nvPr>
            <p:ph type="sldNum" idx="12"/>
          </p:nvPr>
        </p:nvSpPr>
        <p:spPr>
          <a:ln/>
        </p:spPr>
        <p:txBody>
          <a:bodyPr/>
          <a:lstStyle>
            <a:lvl1pPr>
              <a:defRPr/>
            </a:lvl1pPr>
          </a:lstStyle>
          <a:p>
            <a:pPr>
              <a:defRPr/>
            </a:pPr>
            <a:fld id="{4D340421-2FE4-5D4C-A1D5-B06875FAAA8D}" type="slidenum">
              <a:rPr lang="en-US"/>
              <a:pPr>
                <a:defRPr/>
              </a:pPr>
              <a:t>‹#›</a:t>
            </a:fld>
            <a:endParaRPr lang="en-US"/>
          </a:p>
        </p:txBody>
      </p:sp>
    </p:spTree>
    <p:extLst>
      <p:ext uri="{BB962C8B-B14F-4D97-AF65-F5344CB8AC3E}">
        <p14:creationId xmlns:p14="http://schemas.microsoft.com/office/powerpoint/2010/main" val="13103386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pPr>
              <a:defRPr/>
            </a:pPr>
            <a:fld id="{E1C442CD-1F3E-2349-ADF0-8C05884DA2C6}" type="slidenum">
              <a:rPr lang="en-US"/>
              <a:pPr>
                <a:defRPr/>
              </a:pPr>
              <a:t>‹#›</a:t>
            </a:fld>
            <a:endParaRPr lang="en-US"/>
          </a:p>
        </p:txBody>
      </p:sp>
    </p:spTree>
    <p:extLst>
      <p:ext uri="{BB962C8B-B14F-4D97-AF65-F5344CB8AC3E}">
        <p14:creationId xmlns:p14="http://schemas.microsoft.com/office/powerpoint/2010/main" val="28641089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US"/>
          </a:p>
        </p:txBody>
      </p:sp>
      <p:sp>
        <p:nvSpPr>
          <p:cNvPr id="3" name="Rectangle 4"/>
          <p:cNvSpPr>
            <a:spLocks noGrp="1" noChangeArrowheads="1"/>
          </p:cNvSpPr>
          <p:nvPr>
            <p:ph type="ftr" idx="11"/>
          </p:nvPr>
        </p:nvSpPr>
        <p:spPr>
          <a:ln/>
        </p:spPr>
        <p:txBody>
          <a:bodyPr/>
          <a:lstStyle>
            <a:lvl1pPr>
              <a:defRPr/>
            </a:lvl1pPr>
          </a:lstStyle>
          <a:p>
            <a:pPr>
              <a:defRPr/>
            </a:pPr>
            <a:endParaRPr lang="en-US"/>
          </a:p>
        </p:txBody>
      </p:sp>
      <p:sp>
        <p:nvSpPr>
          <p:cNvPr id="4" name="Rectangle 5"/>
          <p:cNvSpPr>
            <a:spLocks noGrp="1" noChangeArrowheads="1"/>
          </p:cNvSpPr>
          <p:nvPr>
            <p:ph type="sldNum" idx="12"/>
          </p:nvPr>
        </p:nvSpPr>
        <p:spPr>
          <a:ln/>
        </p:spPr>
        <p:txBody>
          <a:bodyPr/>
          <a:lstStyle>
            <a:lvl1pPr>
              <a:defRPr/>
            </a:lvl1pPr>
          </a:lstStyle>
          <a:p>
            <a:pPr>
              <a:defRPr/>
            </a:pPr>
            <a:fld id="{A654EB43-63F2-584D-A313-025425763253}" type="slidenum">
              <a:rPr lang="en-US"/>
              <a:pPr>
                <a:defRPr/>
              </a:pPr>
              <a:t>‹#›</a:t>
            </a:fld>
            <a:endParaRPr lang="en-US"/>
          </a:p>
        </p:txBody>
      </p:sp>
    </p:spTree>
    <p:extLst>
      <p:ext uri="{BB962C8B-B14F-4D97-AF65-F5344CB8AC3E}">
        <p14:creationId xmlns:p14="http://schemas.microsoft.com/office/powerpoint/2010/main" val="32535316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33DA9728-4509-EA45-99E2-22662D471B1A}" type="slidenum">
              <a:rPr lang="en-US"/>
              <a:pPr>
                <a:defRPr/>
              </a:pPr>
              <a:t>‹#›</a:t>
            </a:fld>
            <a:endParaRPr lang="en-US"/>
          </a:p>
        </p:txBody>
      </p:sp>
    </p:spTree>
    <p:extLst>
      <p:ext uri="{BB962C8B-B14F-4D97-AF65-F5344CB8AC3E}">
        <p14:creationId xmlns:p14="http://schemas.microsoft.com/office/powerpoint/2010/main" val="2353785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A1C4C8-80B2-6B41-9642-4D3BC210D897}" type="datetimeFigureOut">
              <a:rPr lang="en-US" smtClean="0"/>
              <a:t>2/19/19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0A8977-B345-4144-8023-8108EAA34412}" type="slidenum">
              <a:rPr lang="en-US" smtClean="0"/>
              <a:t>‹#›</a:t>
            </a:fld>
            <a:endParaRPr lang="en-US"/>
          </a:p>
        </p:txBody>
      </p:sp>
    </p:spTree>
    <p:extLst>
      <p:ext uri="{BB962C8B-B14F-4D97-AF65-F5344CB8AC3E}">
        <p14:creationId xmlns:p14="http://schemas.microsoft.com/office/powerpoint/2010/main" val="33170020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pPr lvl="0"/>
            <a:endParaRPr lang="en-US" noProof="0" smtClean="0"/>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26D5CCA3-9433-0D44-AB55-FBF173833617}" type="slidenum">
              <a:rPr lang="en-US"/>
              <a:pPr>
                <a:defRPr/>
              </a:pPr>
              <a:t>‹#›</a:t>
            </a:fld>
            <a:endParaRPr lang="en-US"/>
          </a:p>
        </p:txBody>
      </p:sp>
    </p:spTree>
    <p:extLst>
      <p:ext uri="{BB962C8B-B14F-4D97-AF65-F5344CB8AC3E}">
        <p14:creationId xmlns:p14="http://schemas.microsoft.com/office/powerpoint/2010/main" val="29505366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59882FC2-7BD6-9F4E-8DB6-A5DE0E4C7C0D}" type="slidenum">
              <a:rPr lang="en-US"/>
              <a:pPr>
                <a:defRPr/>
              </a:pPr>
              <a:t>‹#›</a:t>
            </a:fld>
            <a:endParaRPr lang="en-US"/>
          </a:p>
        </p:txBody>
      </p:sp>
    </p:spTree>
    <p:extLst>
      <p:ext uri="{BB962C8B-B14F-4D97-AF65-F5344CB8AC3E}">
        <p14:creationId xmlns:p14="http://schemas.microsoft.com/office/powerpoint/2010/main" val="42558932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880" y="273629"/>
            <a:ext cx="2056320" cy="585565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6481" y="273629"/>
            <a:ext cx="6032160" cy="585565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7493D9C7-AE54-D444-AF0F-000D07E8A9F0}" type="slidenum">
              <a:rPr lang="en-US"/>
              <a:pPr>
                <a:defRPr/>
              </a:pPr>
              <a:t>‹#›</a:t>
            </a:fld>
            <a:endParaRPr lang="en-US"/>
          </a:p>
        </p:txBody>
      </p:sp>
    </p:spTree>
    <p:extLst>
      <p:ext uri="{BB962C8B-B14F-4D97-AF65-F5344CB8AC3E}">
        <p14:creationId xmlns:p14="http://schemas.microsoft.com/office/powerpoint/2010/main" val="8571962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pPr>
              <a:defRPr/>
            </a:pPr>
            <a:fld id="{6F87199E-AA5D-7648-A811-4F3BFBEED478}" type="slidenum">
              <a:rPr lang="en-US"/>
              <a:pPr>
                <a:defRPr/>
              </a:pPr>
              <a:t>‹#›</a:t>
            </a:fld>
            <a:endParaRPr lang="en-US"/>
          </a:p>
        </p:txBody>
      </p:sp>
    </p:spTree>
    <p:extLst>
      <p:ext uri="{BB962C8B-B14F-4D97-AF65-F5344CB8AC3E}">
        <p14:creationId xmlns:p14="http://schemas.microsoft.com/office/powerpoint/2010/main" val="1816362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A1C4C8-80B2-6B41-9642-4D3BC210D897}" type="datetimeFigureOut">
              <a:rPr lang="en-US" smtClean="0"/>
              <a:t>2/19/19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0A8977-B345-4144-8023-8108EAA34412}" type="slidenum">
              <a:rPr lang="en-US" smtClean="0"/>
              <a:t>‹#›</a:t>
            </a:fld>
            <a:endParaRPr lang="en-US"/>
          </a:p>
        </p:txBody>
      </p:sp>
    </p:spTree>
    <p:extLst>
      <p:ext uri="{BB962C8B-B14F-4D97-AF65-F5344CB8AC3E}">
        <p14:creationId xmlns:p14="http://schemas.microsoft.com/office/powerpoint/2010/main" val="414735775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theme" Target="../theme/theme5.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theme" Target="../theme/theme6.xml"/><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theme" Target="../theme/theme7.xml"/><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20" tIns="45663" rIns="91320" bIns="4566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320" tIns="45663" rIns="91320" bIns="4566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2"/>
            <a:ext cx="2133600" cy="365125"/>
          </a:xfrm>
          <a:prstGeom prst="rect">
            <a:avLst/>
          </a:prstGeom>
        </p:spPr>
        <p:txBody>
          <a:bodyPr vert="horz" lIns="91320" tIns="45663" rIns="91320" bIns="45663" rtlCol="0" anchor="ctr"/>
          <a:lstStyle>
            <a:lvl1pPr algn="l">
              <a:defRPr sz="1200">
                <a:solidFill>
                  <a:schemeClr val="tx1">
                    <a:tint val="75000"/>
                  </a:schemeClr>
                </a:solidFill>
              </a:defRPr>
            </a:lvl1pPr>
          </a:lstStyle>
          <a:p>
            <a:fld id="{83A1C4C8-80B2-6B41-9642-4D3BC210D897}" type="datetimeFigureOut">
              <a:rPr lang="en-US" smtClean="0"/>
              <a:t>2/19/19</a:t>
            </a:fld>
            <a:endParaRPr lang="en-US"/>
          </a:p>
        </p:txBody>
      </p:sp>
      <p:sp>
        <p:nvSpPr>
          <p:cNvPr id="5" name="Footer Placeholder 4"/>
          <p:cNvSpPr>
            <a:spLocks noGrp="1"/>
          </p:cNvSpPr>
          <p:nvPr>
            <p:ph type="ftr" sz="quarter" idx="3"/>
          </p:nvPr>
        </p:nvSpPr>
        <p:spPr>
          <a:xfrm>
            <a:off x="3124200" y="6356362"/>
            <a:ext cx="2895600" cy="365125"/>
          </a:xfrm>
          <a:prstGeom prst="rect">
            <a:avLst/>
          </a:prstGeom>
        </p:spPr>
        <p:txBody>
          <a:bodyPr vert="horz" lIns="91320" tIns="45663" rIns="91320" bIns="45663"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lIns="91320" tIns="45663" rIns="91320" bIns="45663" rtlCol="0" anchor="ctr"/>
          <a:lstStyle>
            <a:lvl1pPr algn="r">
              <a:defRPr sz="1200">
                <a:solidFill>
                  <a:schemeClr val="tx1">
                    <a:tint val="75000"/>
                  </a:schemeClr>
                </a:solidFill>
              </a:defRPr>
            </a:lvl1pPr>
          </a:lstStyle>
          <a:p>
            <a:fld id="{B20A8977-B345-4144-8023-8108EAA34412}" type="slidenum">
              <a:rPr lang="en-US" smtClean="0"/>
              <a:t>‹#›</a:t>
            </a:fld>
            <a:endParaRPr lang="en-US"/>
          </a:p>
        </p:txBody>
      </p:sp>
    </p:spTree>
    <p:extLst>
      <p:ext uri="{BB962C8B-B14F-4D97-AF65-F5344CB8AC3E}">
        <p14:creationId xmlns:p14="http://schemas.microsoft.com/office/powerpoint/2010/main" val="2870794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6631" rtl="0" eaLnBrk="1" latinLnBrk="0" hangingPunct="1">
        <a:spcBef>
          <a:spcPct val="0"/>
        </a:spcBef>
        <a:buNone/>
        <a:defRPr sz="4400" kern="1200">
          <a:solidFill>
            <a:schemeClr val="tx1"/>
          </a:solidFill>
          <a:latin typeface="+mj-lt"/>
          <a:ea typeface="+mj-ea"/>
          <a:cs typeface="+mj-cs"/>
        </a:defRPr>
      </a:lvl1pPr>
    </p:titleStyle>
    <p:bodyStyle>
      <a:lvl1pPr marL="342474" indent="-342474" algn="l" defTabSz="456631" rtl="0" eaLnBrk="1" latinLnBrk="0" hangingPunct="1">
        <a:spcBef>
          <a:spcPct val="20000"/>
        </a:spcBef>
        <a:buFont typeface="Arial"/>
        <a:buChar char="•"/>
        <a:defRPr sz="3200" kern="1200">
          <a:solidFill>
            <a:schemeClr val="tx1"/>
          </a:solidFill>
          <a:latin typeface="+mn-lt"/>
          <a:ea typeface="+mn-ea"/>
          <a:cs typeface="+mn-cs"/>
        </a:defRPr>
      </a:lvl1pPr>
      <a:lvl2pPr marL="742026" indent="-285395" algn="l" defTabSz="456631" rtl="0" eaLnBrk="1" latinLnBrk="0" hangingPunct="1">
        <a:spcBef>
          <a:spcPct val="20000"/>
        </a:spcBef>
        <a:buFont typeface="Arial"/>
        <a:buChar char="–"/>
        <a:defRPr sz="2800" kern="1200">
          <a:solidFill>
            <a:schemeClr val="tx1"/>
          </a:solidFill>
          <a:latin typeface="+mn-lt"/>
          <a:ea typeface="+mn-ea"/>
          <a:cs typeface="+mn-cs"/>
        </a:defRPr>
      </a:lvl2pPr>
      <a:lvl3pPr marL="1141581" indent="-228316" algn="l" defTabSz="456631" rtl="0" eaLnBrk="1" latinLnBrk="0" hangingPunct="1">
        <a:spcBef>
          <a:spcPct val="20000"/>
        </a:spcBef>
        <a:buFont typeface="Arial"/>
        <a:buChar char="•"/>
        <a:defRPr sz="2400" kern="1200">
          <a:solidFill>
            <a:schemeClr val="tx1"/>
          </a:solidFill>
          <a:latin typeface="+mn-lt"/>
          <a:ea typeface="+mn-ea"/>
          <a:cs typeface="+mn-cs"/>
        </a:defRPr>
      </a:lvl3pPr>
      <a:lvl4pPr marL="1598210" indent="-228316" algn="l" defTabSz="456631" rtl="0" eaLnBrk="1" latinLnBrk="0" hangingPunct="1">
        <a:spcBef>
          <a:spcPct val="20000"/>
        </a:spcBef>
        <a:buFont typeface="Arial"/>
        <a:buChar char="–"/>
        <a:defRPr sz="2000" kern="1200">
          <a:solidFill>
            <a:schemeClr val="tx1"/>
          </a:solidFill>
          <a:latin typeface="+mn-lt"/>
          <a:ea typeface="+mn-ea"/>
          <a:cs typeface="+mn-cs"/>
        </a:defRPr>
      </a:lvl4pPr>
      <a:lvl5pPr marL="2054843" indent="-228316" algn="l" defTabSz="456631" rtl="0" eaLnBrk="1" latinLnBrk="0" hangingPunct="1">
        <a:spcBef>
          <a:spcPct val="20000"/>
        </a:spcBef>
        <a:buFont typeface="Arial"/>
        <a:buChar char="»"/>
        <a:defRPr sz="2000" kern="1200">
          <a:solidFill>
            <a:schemeClr val="tx1"/>
          </a:solidFill>
          <a:latin typeface="+mn-lt"/>
          <a:ea typeface="+mn-ea"/>
          <a:cs typeface="+mn-cs"/>
        </a:defRPr>
      </a:lvl5pPr>
      <a:lvl6pPr marL="2511474" indent="-228316" algn="l" defTabSz="456631" rtl="0" eaLnBrk="1" latinLnBrk="0" hangingPunct="1">
        <a:spcBef>
          <a:spcPct val="20000"/>
        </a:spcBef>
        <a:buFont typeface="Arial"/>
        <a:buChar char="•"/>
        <a:defRPr sz="2000" kern="1200">
          <a:solidFill>
            <a:schemeClr val="tx1"/>
          </a:solidFill>
          <a:latin typeface="+mn-lt"/>
          <a:ea typeface="+mn-ea"/>
          <a:cs typeface="+mn-cs"/>
        </a:defRPr>
      </a:lvl6pPr>
      <a:lvl7pPr marL="2968106" indent="-228316" algn="l" defTabSz="456631" rtl="0" eaLnBrk="1" latinLnBrk="0" hangingPunct="1">
        <a:spcBef>
          <a:spcPct val="20000"/>
        </a:spcBef>
        <a:buFont typeface="Arial"/>
        <a:buChar char="•"/>
        <a:defRPr sz="2000" kern="1200">
          <a:solidFill>
            <a:schemeClr val="tx1"/>
          </a:solidFill>
          <a:latin typeface="+mn-lt"/>
          <a:ea typeface="+mn-ea"/>
          <a:cs typeface="+mn-cs"/>
        </a:defRPr>
      </a:lvl7pPr>
      <a:lvl8pPr marL="3424738" indent="-228316" algn="l" defTabSz="456631" rtl="0" eaLnBrk="1" latinLnBrk="0" hangingPunct="1">
        <a:spcBef>
          <a:spcPct val="20000"/>
        </a:spcBef>
        <a:buFont typeface="Arial"/>
        <a:buChar char="•"/>
        <a:defRPr sz="2000" kern="1200">
          <a:solidFill>
            <a:schemeClr val="tx1"/>
          </a:solidFill>
          <a:latin typeface="+mn-lt"/>
          <a:ea typeface="+mn-ea"/>
          <a:cs typeface="+mn-cs"/>
        </a:defRPr>
      </a:lvl8pPr>
      <a:lvl9pPr marL="3881368" indent="-228316" algn="l" defTabSz="4566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6481" y="273629"/>
            <a:ext cx="822672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456481" y="1604340"/>
            <a:ext cx="8226720" cy="45249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25575"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Rectangle 3"/>
          <p:cNvSpPr>
            <a:spLocks noGrp="1" noChangeArrowheads="1"/>
          </p:cNvSpPr>
          <p:nvPr>
            <p:ph type="dt"/>
          </p:nvPr>
        </p:nvSpPr>
        <p:spPr bwMode="auto">
          <a:xfrm>
            <a:off x="456485" y="6247376"/>
            <a:ext cx="2128320" cy="470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tabLst>
                <a:tab pos="655902" algn="l"/>
                <a:tab pos="1311799" algn="l"/>
                <a:tab pos="1967702" algn="l"/>
              </a:tabLst>
              <a:defRPr sz="1300">
                <a:solidFill>
                  <a:srgbClr val="000000"/>
                </a:solidFill>
                <a:latin typeface="Times New Roman" charset="0"/>
                <a:cs typeface="Arial Unicode MS" charset="0"/>
              </a:defRPr>
            </a:lvl1pPr>
          </a:lstStyle>
          <a:p>
            <a:pPr defTabSz="414253" fontAlgn="base" hangingPunct="0">
              <a:lnSpc>
                <a:spcPct val="93000"/>
              </a:lnSpc>
              <a:spcBef>
                <a:spcPct val="0"/>
              </a:spcBef>
              <a:spcAft>
                <a:spcPct val="0"/>
              </a:spcAft>
              <a:buClr>
                <a:srgbClr val="000000"/>
              </a:buClr>
              <a:buSzPct val="100000"/>
            </a:pPr>
            <a:endParaRPr lang="en-US">
              <a:ea typeface="SimSun" charset="0"/>
            </a:endParaRPr>
          </a:p>
        </p:txBody>
      </p:sp>
      <p:sp>
        <p:nvSpPr>
          <p:cNvPr id="1028" name="Rectangle 4"/>
          <p:cNvSpPr>
            <a:spLocks noGrp="1" noChangeArrowheads="1"/>
          </p:cNvSpPr>
          <p:nvPr>
            <p:ph type="ftr"/>
          </p:nvPr>
        </p:nvSpPr>
        <p:spPr bwMode="auto">
          <a:xfrm>
            <a:off x="3127680" y="6247376"/>
            <a:ext cx="2897280" cy="470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ctr">
              <a:tabLst>
                <a:tab pos="655902" algn="l"/>
                <a:tab pos="1311799" algn="l"/>
                <a:tab pos="1967702" algn="l"/>
                <a:tab pos="2623605" algn="l"/>
              </a:tabLst>
              <a:defRPr sz="1300">
                <a:solidFill>
                  <a:srgbClr val="000000"/>
                </a:solidFill>
                <a:latin typeface="Times New Roman" charset="0"/>
                <a:cs typeface="Arial Unicode MS" charset="0"/>
              </a:defRPr>
            </a:lvl1pPr>
          </a:lstStyle>
          <a:p>
            <a:pPr defTabSz="414253" fontAlgn="base" hangingPunct="0">
              <a:lnSpc>
                <a:spcPct val="93000"/>
              </a:lnSpc>
              <a:spcBef>
                <a:spcPct val="0"/>
              </a:spcBef>
              <a:spcAft>
                <a:spcPct val="0"/>
              </a:spcAft>
              <a:buClr>
                <a:srgbClr val="000000"/>
              </a:buClr>
              <a:buSzPct val="100000"/>
            </a:pPr>
            <a:endParaRPr lang="en-US">
              <a:ea typeface="SimSun" charset="0"/>
            </a:endParaRPr>
          </a:p>
        </p:txBody>
      </p:sp>
      <p:sp>
        <p:nvSpPr>
          <p:cNvPr id="1029" name="Rectangle 5"/>
          <p:cNvSpPr>
            <a:spLocks noGrp="1" noChangeArrowheads="1"/>
          </p:cNvSpPr>
          <p:nvPr>
            <p:ph type="sldNum"/>
          </p:nvPr>
        </p:nvSpPr>
        <p:spPr bwMode="auto">
          <a:xfrm>
            <a:off x="6556325" y="6247376"/>
            <a:ext cx="2128320" cy="470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r">
              <a:tabLst>
                <a:tab pos="655902" algn="l"/>
                <a:tab pos="1311799" algn="l"/>
                <a:tab pos="1967702" algn="l"/>
              </a:tabLst>
              <a:defRPr sz="1300">
                <a:solidFill>
                  <a:srgbClr val="000000"/>
                </a:solidFill>
                <a:latin typeface="Times New Roman" charset="0"/>
                <a:cs typeface="Arial Unicode MS" charset="0"/>
              </a:defRPr>
            </a:lvl1pPr>
          </a:lstStyle>
          <a:p>
            <a:pPr defTabSz="414253" fontAlgn="base" hangingPunct="0">
              <a:lnSpc>
                <a:spcPct val="93000"/>
              </a:lnSpc>
              <a:spcBef>
                <a:spcPct val="0"/>
              </a:spcBef>
              <a:spcAft>
                <a:spcPct val="0"/>
              </a:spcAft>
              <a:buClr>
                <a:srgbClr val="000000"/>
              </a:buClr>
              <a:buSzPct val="100000"/>
            </a:pPr>
            <a:fld id="{337624CF-203A-154B-B2F1-88266B687A93}" type="slidenum">
              <a:rPr lang="en-US" smtClean="0">
                <a:ea typeface="SimSun" charset="0"/>
              </a:rPr>
              <a:pPr defTabSz="414253" fontAlgn="base" hangingPunct="0">
                <a:lnSpc>
                  <a:spcPct val="93000"/>
                </a:lnSpc>
                <a:spcBef>
                  <a:spcPct val="0"/>
                </a:spcBef>
                <a:spcAft>
                  <a:spcPct val="0"/>
                </a:spcAft>
                <a:buClr>
                  <a:srgbClr val="000000"/>
                </a:buClr>
                <a:buSzPct val="100000"/>
              </a:pPr>
              <a:t>‹#›</a:t>
            </a:fld>
            <a:endParaRPr lang="en-US">
              <a:ea typeface="SimSun" charset="0"/>
            </a:endParaRPr>
          </a:p>
        </p:txBody>
      </p:sp>
    </p:spTree>
    <p:extLst>
      <p:ext uri="{BB962C8B-B14F-4D97-AF65-F5344CB8AC3E}">
        <p14:creationId xmlns:p14="http://schemas.microsoft.com/office/powerpoint/2010/main" val="26276514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14253"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mj-lt"/>
          <a:ea typeface="+mj-ea"/>
          <a:cs typeface="+mj-cs"/>
        </a:defRPr>
      </a:lvl1pPr>
      <a:lvl2pPr marL="673162" indent="-258909" algn="ctr" defTabSz="414253"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SimSun" charset="0"/>
          <a:cs typeface="SimSun" charset="0"/>
        </a:defRPr>
      </a:lvl2pPr>
      <a:lvl3pPr marL="1035632" indent="-207128" algn="ctr" defTabSz="414253"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SimSun" charset="0"/>
          <a:cs typeface="SimSun" charset="0"/>
        </a:defRPr>
      </a:lvl3pPr>
      <a:lvl4pPr marL="1449887" indent="-207128" algn="ctr" defTabSz="414253"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SimSun" charset="0"/>
          <a:cs typeface="SimSun" charset="0"/>
        </a:defRPr>
      </a:lvl4pPr>
      <a:lvl5pPr marL="1864140" indent="-207128" algn="ctr" defTabSz="414253"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SimSun" charset="0"/>
          <a:cs typeface="SimSun" charset="0"/>
        </a:defRPr>
      </a:lvl5pPr>
      <a:lvl6pPr marL="2278395" indent="-207128" algn="ctr" defTabSz="414253"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SimSun" charset="0"/>
          <a:cs typeface="SimSun" charset="0"/>
        </a:defRPr>
      </a:lvl6pPr>
      <a:lvl7pPr marL="2692647" indent="-207128" algn="ctr" defTabSz="414253"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SimSun" charset="0"/>
          <a:cs typeface="SimSun" charset="0"/>
        </a:defRPr>
      </a:lvl7pPr>
      <a:lvl8pPr marL="3106904" indent="-207128" algn="ctr" defTabSz="414253"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SimSun" charset="0"/>
          <a:cs typeface="SimSun" charset="0"/>
        </a:defRPr>
      </a:lvl8pPr>
      <a:lvl9pPr marL="3521154" indent="-207128" algn="ctr" defTabSz="414253"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SimSun" charset="0"/>
          <a:cs typeface="SimSun" charset="0"/>
        </a:defRPr>
      </a:lvl9pPr>
    </p:titleStyle>
    <p:bodyStyle>
      <a:lvl1pPr marL="310691" indent="-310691" algn="l" defTabSz="414253" rtl="0" fontAlgn="base" hangingPunct="0">
        <a:lnSpc>
          <a:spcPct val="93000"/>
        </a:lnSpc>
        <a:spcBef>
          <a:spcPct val="0"/>
        </a:spcBef>
        <a:spcAft>
          <a:spcPts val="1293"/>
        </a:spcAft>
        <a:buClr>
          <a:srgbClr val="000000"/>
        </a:buClr>
        <a:buSzPct val="100000"/>
        <a:buFont typeface="Times New Roman" charset="0"/>
        <a:defRPr sz="2900">
          <a:solidFill>
            <a:srgbClr val="000000"/>
          </a:solidFill>
          <a:latin typeface="+mn-lt"/>
          <a:ea typeface="+mn-ea"/>
          <a:cs typeface="+mn-cs"/>
        </a:defRPr>
      </a:lvl1pPr>
      <a:lvl2pPr marL="673162" indent="-258909" algn="l" defTabSz="414253" rtl="0" fontAlgn="base" hangingPunct="0">
        <a:lnSpc>
          <a:spcPct val="93000"/>
        </a:lnSpc>
        <a:spcBef>
          <a:spcPct val="0"/>
        </a:spcBef>
        <a:spcAft>
          <a:spcPts val="1032"/>
        </a:spcAft>
        <a:buClr>
          <a:srgbClr val="000000"/>
        </a:buClr>
        <a:buSzPct val="100000"/>
        <a:buFont typeface="Times New Roman" charset="0"/>
        <a:defRPr sz="2500">
          <a:solidFill>
            <a:srgbClr val="000000"/>
          </a:solidFill>
          <a:latin typeface="+mn-lt"/>
          <a:ea typeface="+mn-ea"/>
          <a:cs typeface="+mn-cs"/>
        </a:defRPr>
      </a:lvl2pPr>
      <a:lvl3pPr marL="1035632" indent="-207128" algn="l" defTabSz="414253" rtl="0" fontAlgn="base" hangingPunct="0">
        <a:lnSpc>
          <a:spcPct val="93000"/>
        </a:lnSpc>
        <a:spcBef>
          <a:spcPct val="0"/>
        </a:spcBef>
        <a:spcAft>
          <a:spcPts val="771"/>
        </a:spcAft>
        <a:buClr>
          <a:srgbClr val="000000"/>
        </a:buClr>
        <a:buSzPct val="100000"/>
        <a:buFont typeface="Times New Roman" charset="0"/>
        <a:defRPr sz="2200">
          <a:solidFill>
            <a:srgbClr val="000000"/>
          </a:solidFill>
          <a:latin typeface="+mn-lt"/>
          <a:ea typeface="+mn-ea"/>
          <a:cs typeface="+mn-cs"/>
        </a:defRPr>
      </a:lvl3pPr>
      <a:lvl4pPr marL="1449887" indent="-207128" algn="l" defTabSz="414253" rtl="0" fontAlgn="base" hangingPunct="0">
        <a:lnSpc>
          <a:spcPct val="93000"/>
        </a:lnSpc>
        <a:spcBef>
          <a:spcPct val="0"/>
        </a:spcBef>
        <a:spcAft>
          <a:spcPts val="522"/>
        </a:spcAft>
        <a:buClr>
          <a:srgbClr val="000000"/>
        </a:buClr>
        <a:buSzPct val="100000"/>
        <a:buFont typeface="Times New Roman" charset="0"/>
        <a:defRPr sz="1800">
          <a:solidFill>
            <a:srgbClr val="000000"/>
          </a:solidFill>
          <a:latin typeface="+mn-lt"/>
          <a:ea typeface="+mn-ea"/>
          <a:cs typeface="+mn-cs"/>
        </a:defRPr>
      </a:lvl4pPr>
      <a:lvl5pPr marL="1864140" indent="-207128" algn="l" defTabSz="414253"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5pPr>
      <a:lvl6pPr marL="2278395" indent="-207128" algn="l" defTabSz="414253"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6pPr>
      <a:lvl7pPr marL="2692647" indent="-207128" algn="l" defTabSz="414253"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7pPr>
      <a:lvl8pPr marL="3106904" indent="-207128" algn="l" defTabSz="414253"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8pPr>
      <a:lvl9pPr marL="3521154" indent="-207128" algn="l" defTabSz="414253"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9pPr>
    </p:bodyStyle>
    <p:otherStyle>
      <a:defPPr>
        <a:defRPr lang="en-US"/>
      </a:defPPr>
      <a:lvl1pPr marL="0" algn="l" defTabSz="414253" rtl="0" eaLnBrk="1" latinLnBrk="0" hangingPunct="1">
        <a:defRPr sz="1600" kern="1200">
          <a:solidFill>
            <a:schemeClr val="tx1"/>
          </a:solidFill>
          <a:latin typeface="+mn-lt"/>
          <a:ea typeface="+mn-ea"/>
          <a:cs typeface="+mn-cs"/>
        </a:defRPr>
      </a:lvl1pPr>
      <a:lvl2pPr marL="414253" algn="l" defTabSz="414253" rtl="0" eaLnBrk="1" latinLnBrk="0" hangingPunct="1">
        <a:defRPr sz="1600" kern="1200">
          <a:solidFill>
            <a:schemeClr val="tx1"/>
          </a:solidFill>
          <a:latin typeface="+mn-lt"/>
          <a:ea typeface="+mn-ea"/>
          <a:cs typeface="+mn-cs"/>
        </a:defRPr>
      </a:lvl2pPr>
      <a:lvl3pPr marL="828506" algn="l" defTabSz="414253" rtl="0" eaLnBrk="1" latinLnBrk="0" hangingPunct="1">
        <a:defRPr sz="1600" kern="1200">
          <a:solidFill>
            <a:schemeClr val="tx1"/>
          </a:solidFill>
          <a:latin typeface="+mn-lt"/>
          <a:ea typeface="+mn-ea"/>
          <a:cs typeface="+mn-cs"/>
        </a:defRPr>
      </a:lvl3pPr>
      <a:lvl4pPr marL="1242759" algn="l" defTabSz="414253" rtl="0" eaLnBrk="1" latinLnBrk="0" hangingPunct="1">
        <a:defRPr sz="1600" kern="1200">
          <a:solidFill>
            <a:schemeClr val="tx1"/>
          </a:solidFill>
          <a:latin typeface="+mn-lt"/>
          <a:ea typeface="+mn-ea"/>
          <a:cs typeface="+mn-cs"/>
        </a:defRPr>
      </a:lvl4pPr>
      <a:lvl5pPr marL="1657013" algn="l" defTabSz="414253" rtl="0" eaLnBrk="1" latinLnBrk="0" hangingPunct="1">
        <a:defRPr sz="1600" kern="1200">
          <a:solidFill>
            <a:schemeClr val="tx1"/>
          </a:solidFill>
          <a:latin typeface="+mn-lt"/>
          <a:ea typeface="+mn-ea"/>
          <a:cs typeface="+mn-cs"/>
        </a:defRPr>
      </a:lvl5pPr>
      <a:lvl6pPr marL="2071268" algn="l" defTabSz="414253" rtl="0" eaLnBrk="1" latinLnBrk="0" hangingPunct="1">
        <a:defRPr sz="1600" kern="1200">
          <a:solidFill>
            <a:schemeClr val="tx1"/>
          </a:solidFill>
          <a:latin typeface="+mn-lt"/>
          <a:ea typeface="+mn-ea"/>
          <a:cs typeface="+mn-cs"/>
        </a:defRPr>
      </a:lvl6pPr>
      <a:lvl7pPr marL="2485520" algn="l" defTabSz="414253" rtl="0" eaLnBrk="1" latinLnBrk="0" hangingPunct="1">
        <a:defRPr sz="1600" kern="1200">
          <a:solidFill>
            <a:schemeClr val="tx1"/>
          </a:solidFill>
          <a:latin typeface="+mn-lt"/>
          <a:ea typeface="+mn-ea"/>
          <a:cs typeface="+mn-cs"/>
        </a:defRPr>
      </a:lvl7pPr>
      <a:lvl8pPr marL="2899774" algn="l" defTabSz="414253" rtl="0" eaLnBrk="1" latinLnBrk="0" hangingPunct="1">
        <a:defRPr sz="1600" kern="1200">
          <a:solidFill>
            <a:schemeClr val="tx1"/>
          </a:solidFill>
          <a:latin typeface="+mn-lt"/>
          <a:ea typeface="+mn-ea"/>
          <a:cs typeface="+mn-cs"/>
        </a:defRPr>
      </a:lvl8pPr>
      <a:lvl9pPr marL="3314028" algn="l" defTabSz="414253"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30" tIns="45667" rIns="91330" bIns="45667"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30" tIns="45667" rIns="91330"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30" tIns="45667" rIns="91330" bIns="45667" numCol="1" anchor="t" anchorCtr="0" compatLnSpc="1">
            <a:prstTxWarp prst="textNoShape">
              <a:avLst/>
            </a:prstTxWarp>
          </a:bodyPr>
          <a:lstStyle>
            <a:lvl1pPr>
              <a:defRPr sz="1400">
                <a:latin typeface="Arial" charset="0"/>
                <a:ea typeface="+mn-ea"/>
                <a:cs typeface="+mn-cs"/>
              </a:defRPr>
            </a:lvl1pPr>
          </a:lstStyle>
          <a:p>
            <a:pPr defTabSz="913358" fontAlgn="base">
              <a:spcBef>
                <a:spcPct val="0"/>
              </a:spcBef>
              <a:spcAft>
                <a:spcPct val="0"/>
              </a:spcAft>
              <a:defRPr/>
            </a:pPr>
            <a:fld id="{4108D368-32EB-A346-AAF1-DBE998F6058E}" type="datetime1">
              <a:rPr lang="en-US" smtClean="0">
                <a:solidFill>
                  <a:srgbClr val="000000"/>
                </a:solidFill>
              </a:rPr>
              <a:pPr defTabSz="913358" fontAlgn="base">
                <a:spcBef>
                  <a:spcPct val="0"/>
                </a:spcBef>
                <a:spcAft>
                  <a:spcPct val="0"/>
                </a:spcAft>
                <a:defRPr/>
              </a:pPr>
              <a:t>2/19/19</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30" tIns="45667" rIns="91330" bIns="45667" numCol="1" anchor="t" anchorCtr="0" compatLnSpc="1">
            <a:prstTxWarp prst="textNoShape">
              <a:avLst/>
            </a:prstTxWarp>
          </a:bodyPr>
          <a:lstStyle>
            <a:lvl1pPr algn="ctr">
              <a:defRPr sz="1400">
                <a:latin typeface="Arial" charset="0"/>
                <a:ea typeface="+mn-ea"/>
                <a:cs typeface="+mn-cs"/>
              </a:defRPr>
            </a:lvl1pPr>
          </a:lstStyle>
          <a:p>
            <a:pPr defTabSz="913358"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66339409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6678" algn="ctr" rtl="0" fontAlgn="base">
        <a:spcBef>
          <a:spcPct val="0"/>
        </a:spcBef>
        <a:spcAft>
          <a:spcPct val="0"/>
        </a:spcAft>
        <a:defRPr sz="4400">
          <a:solidFill>
            <a:schemeClr val="tx2"/>
          </a:solidFill>
          <a:latin typeface="Arial" charset="0"/>
        </a:defRPr>
      </a:lvl6pPr>
      <a:lvl7pPr marL="913358" algn="ctr" rtl="0" fontAlgn="base">
        <a:spcBef>
          <a:spcPct val="0"/>
        </a:spcBef>
        <a:spcAft>
          <a:spcPct val="0"/>
        </a:spcAft>
        <a:defRPr sz="4400">
          <a:solidFill>
            <a:schemeClr val="tx2"/>
          </a:solidFill>
          <a:latin typeface="Arial" charset="0"/>
        </a:defRPr>
      </a:lvl7pPr>
      <a:lvl8pPr marL="1370038" algn="ctr" rtl="0" fontAlgn="base">
        <a:spcBef>
          <a:spcPct val="0"/>
        </a:spcBef>
        <a:spcAft>
          <a:spcPct val="0"/>
        </a:spcAft>
        <a:defRPr sz="4400">
          <a:solidFill>
            <a:schemeClr val="tx2"/>
          </a:solidFill>
          <a:latin typeface="Arial" charset="0"/>
        </a:defRPr>
      </a:lvl8pPr>
      <a:lvl9pPr marL="1826715" algn="ctr" rtl="0" fontAlgn="base">
        <a:spcBef>
          <a:spcPct val="0"/>
        </a:spcBef>
        <a:spcAft>
          <a:spcPct val="0"/>
        </a:spcAft>
        <a:defRPr sz="4400">
          <a:solidFill>
            <a:schemeClr val="tx2"/>
          </a:solidFill>
          <a:latin typeface="Arial" charset="0"/>
        </a:defRPr>
      </a:lvl9pPr>
    </p:titleStyle>
    <p:bodyStyle>
      <a:lvl1pPr marL="342509" indent="-342509"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103" indent="-285424" algn="l" rtl="0" eaLnBrk="0" fontAlgn="base" hangingPunct="0">
        <a:spcBef>
          <a:spcPct val="20000"/>
        </a:spcBef>
        <a:spcAft>
          <a:spcPct val="0"/>
        </a:spcAft>
        <a:buChar char="–"/>
        <a:defRPr sz="2800">
          <a:solidFill>
            <a:schemeClr val="tx1"/>
          </a:solidFill>
          <a:latin typeface="+mn-lt"/>
          <a:ea typeface="ＭＳ Ｐゴシック" charset="-128"/>
        </a:defRPr>
      </a:lvl2pPr>
      <a:lvl3pPr marL="1141699" indent="-228340" algn="l" rtl="0" eaLnBrk="0" fontAlgn="base" hangingPunct="0">
        <a:spcBef>
          <a:spcPct val="20000"/>
        </a:spcBef>
        <a:spcAft>
          <a:spcPct val="0"/>
        </a:spcAft>
        <a:buChar char="•"/>
        <a:defRPr sz="2400">
          <a:solidFill>
            <a:schemeClr val="tx1"/>
          </a:solidFill>
          <a:latin typeface="+mn-lt"/>
          <a:ea typeface="ＭＳ Ｐゴシック" charset="-128"/>
        </a:defRPr>
      </a:lvl3pPr>
      <a:lvl4pPr marL="1598376" indent="-228340" algn="l" rtl="0" eaLnBrk="0" fontAlgn="base" hangingPunct="0">
        <a:spcBef>
          <a:spcPct val="20000"/>
        </a:spcBef>
        <a:spcAft>
          <a:spcPct val="0"/>
        </a:spcAft>
        <a:buChar char="–"/>
        <a:defRPr sz="2000">
          <a:solidFill>
            <a:schemeClr val="tx1"/>
          </a:solidFill>
          <a:latin typeface="+mn-lt"/>
          <a:ea typeface="ＭＳ Ｐゴシック" charset="-128"/>
        </a:defRPr>
      </a:lvl4pPr>
      <a:lvl5pPr marL="2055056" indent="-228340" algn="l" rtl="0" eaLnBrk="0" fontAlgn="base" hangingPunct="0">
        <a:spcBef>
          <a:spcPct val="20000"/>
        </a:spcBef>
        <a:spcAft>
          <a:spcPct val="0"/>
        </a:spcAft>
        <a:buChar char="»"/>
        <a:defRPr sz="2000">
          <a:solidFill>
            <a:schemeClr val="tx1"/>
          </a:solidFill>
          <a:latin typeface="+mn-lt"/>
          <a:ea typeface="ＭＳ Ｐゴシック" charset="-128"/>
        </a:defRPr>
      </a:lvl5pPr>
      <a:lvl6pPr marL="2511735" indent="-228340" algn="l" rtl="0" fontAlgn="base">
        <a:spcBef>
          <a:spcPct val="20000"/>
        </a:spcBef>
        <a:spcAft>
          <a:spcPct val="0"/>
        </a:spcAft>
        <a:buChar char="»"/>
        <a:defRPr sz="2000">
          <a:solidFill>
            <a:schemeClr val="tx1"/>
          </a:solidFill>
          <a:latin typeface="+mn-lt"/>
          <a:ea typeface="ＭＳ Ｐゴシック" charset="-128"/>
        </a:defRPr>
      </a:lvl6pPr>
      <a:lvl7pPr marL="2968414" indent="-228340" algn="l" rtl="0" fontAlgn="base">
        <a:spcBef>
          <a:spcPct val="20000"/>
        </a:spcBef>
        <a:spcAft>
          <a:spcPct val="0"/>
        </a:spcAft>
        <a:buChar char="»"/>
        <a:defRPr sz="2000">
          <a:solidFill>
            <a:schemeClr val="tx1"/>
          </a:solidFill>
          <a:latin typeface="+mn-lt"/>
          <a:ea typeface="ＭＳ Ｐゴシック" charset="-128"/>
        </a:defRPr>
      </a:lvl7pPr>
      <a:lvl8pPr marL="3425093" indent="-228340" algn="l" rtl="0" fontAlgn="base">
        <a:spcBef>
          <a:spcPct val="20000"/>
        </a:spcBef>
        <a:spcAft>
          <a:spcPct val="0"/>
        </a:spcAft>
        <a:buChar char="»"/>
        <a:defRPr sz="2000">
          <a:solidFill>
            <a:schemeClr val="tx1"/>
          </a:solidFill>
          <a:latin typeface="+mn-lt"/>
          <a:ea typeface="ＭＳ Ｐゴシック" charset="-128"/>
        </a:defRPr>
      </a:lvl8pPr>
      <a:lvl9pPr marL="3881771" indent="-22834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678" rtl="0" eaLnBrk="1" latinLnBrk="0" hangingPunct="1">
        <a:defRPr sz="1800" kern="1200">
          <a:solidFill>
            <a:schemeClr val="tx1"/>
          </a:solidFill>
          <a:latin typeface="+mn-lt"/>
          <a:ea typeface="+mn-ea"/>
          <a:cs typeface="+mn-cs"/>
        </a:defRPr>
      </a:lvl1pPr>
      <a:lvl2pPr marL="456678" algn="l" defTabSz="456678" rtl="0" eaLnBrk="1" latinLnBrk="0" hangingPunct="1">
        <a:defRPr sz="1800" kern="1200">
          <a:solidFill>
            <a:schemeClr val="tx1"/>
          </a:solidFill>
          <a:latin typeface="+mn-lt"/>
          <a:ea typeface="+mn-ea"/>
          <a:cs typeface="+mn-cs"/>
        </a:defRPr>
      </a:lvl2pPr>
      <a:lvl3pPr marL="913358" algn="l" defTabSz="456678" rtl="0" eaLnBrk="1" latinLnBrk="0" hangingPunct="1">
        <a:defRPr sz="1800" kern="1200">
          <a:solidFill>
            <a:schemeClr val="tx1"/>
          </a:solidFill>
          <a:latin typeface="+mn-lt"/>
          <a:ea typeface="+mn-ea"/>
          <a:cs typeface="+mn-cs"/>
        </a:defRPr>
      </a:lvl3pPr>
      <a:lvl4pPr marL="1370038" algn="l" defTabSz="456678" rtl="0" eaLnBrk="1" latinLnBrk="0" hangingPunct="1">
        <a:defRPr sz="1800" kern="1200">
          <a:solidFill>
            <a:schemeClr val="tx1"/>
          </a:solidFill>
          <a:latin typeface="+mn-lt"/>
          <a:ea typeface="+mn-ea"/>
          <a:cs typeface="+mn-cs"/>
        </a:defRPr>
      </a:lvl4pPr>
      <a:lvl5pPr marL="1826715" algn="l" defTabSz="456678" rtl="0" eaLnBrk="1" latinLnBrk="0" hangingPunct="1">
        <a:defRPr sz="1800" kern="1200">
          <a:solidFill>
            <a:schemeClr val="tx1"/>
          </a:solidFill>
          <a:latin typeface="+mn-lt"/>
          <a:ea typeface="+mn-ea"/>
          <a:cs typeface="+mn-cs"/>
        </a:defRPr>
      </a:lvl5pPr>
      <a:lvl6pPr marL="2283396" algn="l" defTabSz="456678" rtl="0" eaLnBrk="1" latinLnBrk="0" hangingPunct="1">
        <a:defRPr sz="1800" kern="1200">
          <a:solidFill>
            <a:schemeClr val="tx1"/>
          </a:solidFill>
          <a:latin typeface="+mn-lt"/>
          <a:ea typeface="+mn-ea"/>
          <a:cs typeface="+mn-cs"/>
        </a:defRPr>
      </a:lvl6pPr>
      <a:lvl7pPr marL="2740074" algn="l" defTabSz="456678" rtl="0" eaLnBrk="1" latinLnBrk="0" hangingPunct="1">
        <a:defRPr sz="1800" kern="1200">
          <a:solidFill>
            <a:schemeClr val="tx1"/>
          </a:solidFill>
          <a:latin typeface="+mn-lt"/>
          <a:ea typeface="+mn-ea"/>
          <a:cs typeface="+mn-cs"/>
        </a:defRPr>
      </a:lvl7pPr>
      <a:lvl8pPr marL="3196748" algn="l" defTabSz="456678" rtl="0" eaLnBrk="1" latinLnBrk="0" hangingPunct="1">
        <a:defRPr sz="1800" kern="1200">
          <a:solidFill>
            <a:schemeClr val="tx1"/>
          </a:solidFill>
          <a:latin typeface="+mn-lt"/>
          <a:ea typeface="+mn-ea"/>
          <a:cs typeface="+mn-cs"/>
        </a:defRPr>
      </a:lvl8pPr>
      <a:lvl9pPr marL="3653431" algn="l" defTabSz="45667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30" tIns="45667" rIns="91330" bIns="45667"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30" tIns="45667" rIns="91330"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30" tIns="45667" rIns="91330" bIns="45667" numCol="1" anchor="t" anchorCtr="0" compatLnSpc="1">
            <a:prstTxWarp prst="textNoShape">
              <a:avLst/>
            </a:prstTxWarp>
          </a:bodyPr>
          <a:lstStyle>
            <a:lvl1pPr>
              <a:defRPr sz="1400">
                <a:latin typeface="Arial" charset="0"/>
                <a:ea typeface="+mn-ea"/>
                <a:cs typeface="+mn-cs"/>
              </a:defRPr>
            </a:lvl1pPr>
          </a:lstStyle>
          <a:p>
            <a:pPr defTabSz="913358" fontAlgn="base">
              <a:spcBef>
                <a:spcPct val="0"/>
              </a:spcBef>
              <a:spcAft>
                <a:spcPct val="0"/>
              </a:spcAft>
              <a:defRPr/>
            </a:pPr>
            <a:fld id="{4108D368-32EB-A346-AAF1-DBE998F6058E}" type="datetime1">
              <a:rPr lang="en-US" smtClean="0">
                <a:solidFill>
                  <a:srgbClr val="000000"/>
                </a:solidFill>
              </a:rPr>
              <a:pPr defTabSz="913358" fontAlgn="base">
                <a:spcBef>
                  <a:spcPct val="0"/>
                </a:spcBef>
                <a:spcAft>
                  <a:spcPct val="0"/>
                </a:spcAft>
                <a:defRPr/>
              </a:pPr>
              <a:t>2/19/19</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30" tIns="45667" rIns="91330" bIns="45667" numCol="1" anchor="t" anchorCtr="0" compatLnSpc="1">
            <a:prstTxWarp prst="textNoShape">
              <a:avLst/>
            </a:prstTxWarp>
          </a:bodyPr>
          <a:lstStyle>
            <a:lvl1pPr algn="ctr">
              <a:defRPr sz="1400">
                <a:latin typeface="Arial" charset="0"/>
                <a:ea typeface="+mn-ea"/>
                <a:cs typeface="+mn-cs"/>
              </a:defRPr>
            </a:lvl1pPr>
          </a:lstStyle>
          <a:p>
            <a:pPr defTabSz="913358"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335424249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6678" algn="ctr" rtl="0" fontAlgn="base">
        <a:spcBef>
          <a:spcPct val="0"/>
        </a:spcBef>
        <a:spcAft>
          <a:spcPct val="0"/>
        </a:spcAft>
        <a:defRPr sz="4400">
          <a:solidFill>
            <a:schemeClr val="tx2"/>
          </a:solidFill>
          <a:latin typeface="Arial" charset="0"/>
        </a:defRPr>
      </a:lvl6pPr>
      <a:lvl7pPr marL="913358" algn="ctr" rtl="0" fontAlgn="base">
        <a:spcBef>
          <a:spcPct val="0"/>
        </a:spcBef>
        <a:spcAft>
          <a:spcPct val="0"/>
        </a:spcAft>
        <a:defRPr sz="4400">
          <a:solidFill>
            <a:schemeClr val="tx2"/>
          </a:solidFill>
          <a:latin typeface="Arial" charset="0"/>
        </a:defRPr>
      </a:lvl7pPr>
      <a:lvl8pPr marL="1370038" algn="ctr" rtl="0" fontAlgn="base">
        <a:spcBef>
          <a:spcPct val="0"/>
        </a:spcBef>
        <a:spcAft>
          <a:spcPct val="0"/>
        </a:spcAft>
        <a:defRPr sz="4400">
          <a:solidFill>
            <a:schemeClr val="tx2"/>
          </a:solidFill>
          <a:latin typeface="Arial" charset="0"/>
        </a:defRPr>
      </a:lvl8pPr>
      <a:lvl9pPr marL="1826715" algn="ctr" rtl="0" fontAlgn="base">
        <a:spcBef>
          <a:spcPct val="0"/>
        </a:spcBef>
        <a:spcAft>
          <a:spcPct val="0"/>
        </a:spcAft>
        <a:defRPr sz="4400">
          <a:solidFill>
            <a:schemeClr val="tx2"/>
          </a:solidFill>
          <a:latin typeface="Arial" charset="0"/>
        </a:defRPr>
      </a:lvl9pPr>
    </p:titleStyle>
    <p:bodyStyle>
      <a:lvl1pPr marL="342509" indent="-342509"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103" indent="-285424" algn="l" rtl="0" eaLnBrk="0" fontAlgn="base" hangingPunct="0">
        <a:spcBef>
          <a:spcPct val="20000"/>
        </a:spcBef>
        <a:spcAft>
          <a:spcPct val="0"/>
        </a:spcAft>
        <a:buChar char="–"/>
        <a:defRPr sz="2800">
          <a:solidFill>
            <a:schemeClr val="tx1"/>
          </a:solidFill>
          <a:latin typeface="+mn-lt"/>
          <a:ea typeface="ＭＳ Ｐゴシック" charset="-128"/>
        </a:defRPr>
      </a:lvl2pPr>
      <a:lvl3pPr marL="1141699" indent="-228340" algn="l" rtl="0" eaLnBrk="0" fontAlgn="base" hangingPunct="0">
        <a:spcBef>
          <a:spcPct val="20000"/>
        </a:spcBef>
        <a:spcAft>
          <a:spcPct val="0"/>
        </a:spcAft>
        <a:buChar char="•"/>
        <a:defRPr sz="2400">
          <a:solidFill>
            <a:schemeClr val="tx1"/>
          </a:solidFill>
          <a:latin typeface="+mn-lt"/>
          <a:ea typeface="ＭＳ Ｐゴシック" charset="-128"/>
        </a:defRPr>
      </a:lvl3pPr>
      <a:lvl4pPr marL="1598376" indent="-228340" algn="l" rtl="0" eaLnBrk="0" fontAlgn="base" hangingPunct="0">
        <a:spcBef>
          <a:spcPct val="20000"/>
        </a:spcBef>
        <a:spcAft>
          <a:spcPct val="0"/>
        </a:spcAft>
        <a:buChar char="–"/>
        <a:defRPr sz="2000">
          <a:solidFill>
            <a:schemeClr val="tx1"/>
          </a:solidFill>
          <a:latin typeface="+mn-lt"/>
          <a:ea typeface="ＭＳ Ｐゴシック" charset="-128"/>
        </a:defRPr>
      </a:lvl4pPr>
      <a:lvl5pPr marL="2055056" indent="-228340" algn="l" rtl="0" eaLnBrk="0" fontAlgn="base" hangingPunct="0">
        <a:spcBef>
          <a:spcPct val="20000"/>
        </a:spcBef>
        <a:spcAft>
          <a:spcPct val="0"/>
        </a:spcAft>
        <a:buChar char="»"/>
        <a:defRPr sz="2000">
          <a:solidFill>
            <a:schemeClr val="tx1"/>
          </a:solidFill>
          <a:latin typeface="+mn-lt"/>
          <a:ea typeface="ＭＳ Ｐゴシック" charset="-128"/>
        </a:defRPr>
      </a:lvl5pPr>
      <a:lvl6pPr marL="2511735" indent="-228340" algn="l" rtl="0" fontAlgn="base">
        <a:spcBef>
          <a:spcPct val="20000"/>
        </a:spcBef>
        <a:spcAft>
          <a:spcPct val="0"/>
        </a:spcAft>
        <a:buChar char="»"/>
        <a:defRPr sz="2000">
          <a:solidFill>
            <a:schemeClr val="tx1"/>
          </a:solidFill>
          <a:latin typeface="+mn-lt"/>
          <a:ea typeface="ＭＳ Ｐゴシック" charset="-128"/>
        </a:defRPr>
      </a:lvl6pPr>
      <a:lvl7pPr marL="2968414" indent="-228340" algn="l" rtl="0" fontAlgn="base">
        <a:spcBef>
          <a:spcPct val="20000"/>
        </a:spcBef>
        <a:spcAft>
          <a:spcPct val="0"/>
        </a:spcAft>
        <a:buChar char="»"/>
        <a:defRPr sz="2000">
          <a:solidFill>
            <a:schemeClr val="tx1"/>
          </a:solidFill>
          <a:latin typeface="+mn-lt"/>
          <a:ea typeface="ＭＳ Ｐゴシック" charset="-128"/>
        </a:defRPr>
      </a:lvl7pPr>
      <a:lvl8pPr marL="3425093" indent="-228340" algn="l" rtl="0" fontAlgn="base">
        <a:spcBef>
          <a:spcPct val="20000"/>
        </a:spcBef>
        <a:spcAft>
          <a:spcPct val="0"/>
        </a:spcAft>
        <a:buChar char="»"/>
        <a:defRPr sz="2000">
          <a:solidFill>
            <a:schemeClr val="tx1"/>
          </a:solidFill>
          <a:latin typeface="+mn-lt"/>
          <a:ea typeface="ＭＳ Ｐゴシック" charset="-128"/>
        </a:defRPr>
      </a:lvl8pPr>
      <a:lvl9pPr marL="3881771" indent="-22834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678" rtl="0" eaLnBrk="1" latinLnBrk="0" hangingPunct="1">
        <a:defRPr sz="1800" kern="1200">
          <a:solidFill>
            <a:schemeClr val="tx1"/>
          </a:solidFill>
          <a:latin typeface="+mn-lt"/>
          <a:ea typeface="+mn-ea"/>
          <a:cs typeface="+mn-cs"/>
        </a:defRPr>
      </a:lvl1pPr>
      <a:lvl2pPr marL="456678" algn="l" defTabSz="456678" rtl="0" eaLnBrk="1" latinLnBrk="0" hangingPunct="1">
        <a:defRPr sz="1800" kern="1200">
          <a:solidFill>
            <a:schemeClr val="tx1"/>
          </a:solidFill>
          <a:latin typeface="+mn-lt"/>
          <a:ea typeface="+mn-ea"/>
          <a:cs typeface="+mn-cs"/>
        </a:defRPr>
      </a:lvl2pPr>
      <a:lvl3pPr marL="913358" algn="l" defTabSz="456678" rtl="0" eaLnBrk="1" latinLnBrk="0" hangingPunct="1">
        <a:defRPr sz="1800" kern="1200">
          <a:solidFill>
            <a:schemeClr val="tx1"/>
          </a:solidFill>
          <a:latin typeface="+mn-lt"/>
          <a:ea typeface="+mn-ea"/>
          <a:cs typeface="+mn-cs"/>
        </a:defRPr>
      </a:lvl3pPr>
      <a:lvl4pPr marL="1370038" algn="l" defTabSz="456678" rtl="0" eaLnBrk="1" latinLnBrk="0" hangingPunct="1">
        <a:defRPr sz="1800" kern="1200">
          <a:solidFill>
            <a:schemeClr val="tx1"/>
          </a:solidFill>
          <a:latin typeface="+mn-lt"/>
          <a:ea typeface="+mn-ea"/>
          <a:cs typeface="+mn-cs"/>
        </a:defRPr>
      </a:lvl4pPr>
      <a:lvl5pPr marL="1826715" algn="l" defTabSz="456678" rtl="0" eaLnBrk="1" latinLnBrk="0" hangingPunct="1">
        <a:defRPr sz="1800" kern="1200">
          <a:solidFill>
            <a:schemeClr val="tx1"/>
          </a:solidFill>
          <a:latin typeface="+mn-lt"/>
          <a:ea typeface="+mn-ea"/>
          <a:cs typeface="+mn-cs"/>
        </a:defRPr>
      </a:lvl5pPr>
      <a:lvl6pPr marL="2283396" algn="l" defTabSz="456678" rtl="0" eaLnBrk="1" latinLnBrk="0" hangingPunct="1">
        <a:defRPr sz="1800" kern="1200">
          <a:solidFill>
            <a:schemeClr val="tx1"/>
          </a:solidFill>
          <a:latin typeface="+mn-lt"/>
          <a:ea typeface="+mn-ea"/>
          <a:cs typeface="+mn-cs"/>
        </a:defRPr>
      </a:lvl6pPr>
      <a:lvl7pPr marL="2740074" algn="l" defTabSz="456678" rtl="0" eaLnBrk="1" latinLnBrk="0" hangingPunct="1">
        <a:defRPr sz="1800" kern="1200">
          <a:solidFill>
            <a:schemeClr val="tx1"/>
          </a:solidFill>
          <a:latin typeface="+mn-lt"/>
          <a:ea typeface="+mn-ea"/>
          <a:cs typeface="+mn-cs"/>
        </a:defRPr>
      </a:lvl7pPr>
      <a:lvl8pPr marL="3196748" algn="l" defTabSz="456678" rtl="0" eaLnBrk="1" latinLnBrk="0" hangingPunct="1">
        <a:defRPr sz="1800" kern="1200">
          <a:solidFill>
            <a:schemeClr val="tx1"/>
          </a:solidFill>
          <a:latin typeface="+mn-lt"/>
          <a:ea typeface="+mn-ea"/>
          <a:cs typeface="+mn-cs"/>
        </a:defRPr>
      </a:lvl8pPr>
      <a:lvl9pPr marL="3653431" algn="l" defTabSz="45667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30" tIns="45667" rIns="91330" bIns="45667"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30" tIns="45667" rIns="91330"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30" tIns="45667" rIns="91330" bIns="45667" numCol="1" anchor="t" anchorCtr="0" compatLnSpc="1">
            <a:prstTxWarp prst="textNoShape">
              <a:avLst/>
            </a:prstTxWarp>
          </a:bodyPr>
          <a:lstStyle>
            <a:lvl1pPr>
              <a:defRPr sz="1400">
                <a:latin typeface="Arial" charset="0"/>
                <a:ea typeface="+mn-ea"/>
                <a:cs typeface="+mn-cs"/>
              </a:defRPr>
            </a:lvl1pPr>
          </a:lstStyle>
          <a:p>
            <a:pPr defTabSz="913358" fontAlgn="base">
              <a:spcBef>
                <a:spcPct val="0"/>
              </a:spcBef>
              <a:spcAft>
                <a:spcPct val="0"/>
              </a:spcAft>
              <a:defRPr/>
            </a:pPr>
            <a:fld id="{4108D368-32EB-A346-AAF1-DBE998F6058E}" type="datetime1">
              <a:rPr lang="en-US" smtClean="0">
                <a:solidFill>
                  <a:srgbClr val="000000"/>
                </a:solidFill>
              </a:rPr>
              <a:pPr defTabSz="913358" fontAlgn="base">
                <a:spcBef>
                  <a:spcPct val="0"/>
                </a:spcBef>
                <a:spcAft>
                  <a:spcPct val="0"/>
                </a:spcAft>
                <a:defRPr/>
              </a:pPr>
              <a:t>2/19/19</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30" tIns="45667" rIns="91330" bIns="45667" numCol="1" anchor="t" anchorCtr="0" compatLnSpc="1">
            <a:prstTxWarp prst="textNoShape">
              <a:avLst/>
            </a:prstTxWarp>
          </a:bodyPr>
          <a:lstStyle>
            <a:lvl1pPr algn="ctr">
              <a:defRPr sz="1400">
                <a:latin typeface="Arial" charset="0"/>
                <a:ea typeface="+mn-ea"/>
                <a:cs typeface="+mn-cs"/>
              </a:defRPr>
            </a:lvl1pPr>
          </a:lstStyle>
          <a:p>
            <a:pPr defTabSz="913358"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97384852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6678" algn="ctr" rtl="0" fontAlgn="base">
        <a:spcBef>
          <a:spcPct val="0"/>
        </a:spcBef>
        <a:spcAft>
          <a:spcPct val="0"/>
        </a:spcAft>
        <a:defRPr sz="4400">
          <a:solidFill>
            <a:schemeClr val="tx2"/>
          </a:solidFill>
          <a:latin typeface="Arial" charset="0"/>
        </a:defRPr>
      </a:lvl6pPr>
      <a:lvl7pPr marL="913358" algn="ctr" rtl="0" fontAlgn="base">
        <a:spcBef>
          <a:spcPct val="0"/>
        </a:spcBef>
        <a:spcAft>
          <a:spcPct val="0"/>
        </a:spcAft>
        <a:defRPr sz="4400">
          <a:solidFill>
            <a:schemeClr val="tx2"/>
          </a:solidFill>
          <a:latin typeface="Arial" charset="0"/>
        </a:defRPr>
      </a:lvl7pPr>
      <a:lvl8pPr marL="1370038" algn="ctr" rtl="0" fontAlgn="base">
        <a:spcBef>
          <a:spcPct val="0"/>
        </a:spcBef>
        <a:spcAft>
          <a:spcPct val="0"/>
        </a:spcAft>
        <a:defRPr sz="4400">
          <a:solidFill>
            <a:schemeClr val="tx2"/>
          </a:solidFill>
          <a:latin typeface="Arial" charset="0"/>
        </a:defRPr>
      </a:lvl8pPr>
      <a:lvl9pPr marL="1826715" algn="ctr" rtl="0" fontAlgn="base">
        <a:spcBef>
          <a:spcPct val="0"/>
        </a:spcBef>
        <a:spcAft>
          <a:spcPct val="0"/>
        </a:spcAft>
        <a:defRPr sz="4400">
          <a:solidFill>
            <a:schemeClr val="tx2"/>
          </a:solidFill>
          <a:latin typeface="Arial" charset="0"/>
        </a:defRPr>
      </a:lvl9pPr>
    </p:titleStyle>
    <p:bodyStyle>
      <a:lvl1pPr marL="342509" indent="-342509"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103" indent="-285424" algn="l" rtl="0" eaLnBrk="0" fontAlgn="base" hangingPunct="0">
        <a:spcBef>
          <a:spcPct val="20000"/>
        </a:spcBef>
        <a:spcAft>
          <a:spcPct val="0"/>
        </a:spcAft>
        <a:buChar char="–"/>
        <a:defRPr sz="2800">
          <a:solidFill>
            <a:schemeClr val="tx1"/>
          </a:solidFill>
          <a:latin typeface="+mn-lt"/>
          <a:ea typeface="ＭＳ Ｐゴシック" charset="-128"/>
        </a:defRPr>
      </a:lvl2pPr>
      <a:lvl3pPr marL="1141699" indent="-228340" algn="l" rtl="0" eaLnBrk="0" fontAlgn="base" hangingPunct="0">
        <a:spcBef>
          <a:spcPct val="20000"/>
        </a:spcBef>
        <a:spcAft>
          <a:spcPct val="0"/>
        </a:spcAft>
        <a:buChar char="•"/>
        <a:defRPr sz="2400">
          <a:solidFill>
            <a:schemeClr val="tx1"/>
          </a:solidFill>
          <a:latin typeface="+mn-lt"/>
          <a:ea typeface="ＭＳ Ｐゴシック" charset="-128"/>
        </a:defRPr>
      </a:lvl3pPr>
      <a:lvl4pPr marL="1598376" indent="-228340" algn="l" rtl="0" eaLnBrk="0" fontAlgn="base" hangingPunct="0">
        <a:spcBef>
          <a:spcPct val="20000"/>
        </a:spcBef>
        <a:spcAft>
          <a:spcPct val="0"/>
        </a:spcAft>
        <a:buChar char="–"/>
        <a:defRPr sz="2000">
          <a:solidFill>
            <a:schemeClr val="tx1"/>
          </a:solidFill>
          <a:latin typeface="+mn-lt"/>
          <a:ea typeface="ＭＳ Ｐゴシック" charset="-128"/>
        </a:defRPr>
      </a:lvl4pPr>
      <a:lvl5pPr marL="2055056" indent="-228340" algn="l" rtl="0" eaLnBrk="0" fontAlgn="base" hangingPunct="0">
        <a:spcBef>
          <a:spcPct val="20000"/>
        </a:spcBef>
        <a:spcAft>
          <a:spcPct val="0"/>
        </a:spcAft>
        <a:buChar char="»"/>
        <a:defRPr sz="2000">
          <a:solidFill>
            <a:schemeClr val="tx1"/>
          </a:solidFill>
          <a:latin typeface="+mn-lt"/>
          <a:ea typeface="ＭＳ Ｐゴシック" charset="-128"/>
        </a:defRPr>
      </a:lvl5pPr>
      <a:lvl6pPr marL="2511735" indent="-228340" algn="l" rtl="0" fontAlgn="base">
        <a:spcBef>
          <a:spcPct val="20000"/>
        </a:spcBef>
        <a:spcAft>
          <a:spcPct val="0"/>
        </a:spcAft>
        <a:buChar char="»"/>
        <a:defRPr sz="2000">
          <a:solidFill>
            <a:schemeClr val="tx1"/>
          </a:solidFill>
          <a:latin typeface="+mn-lt"/>
          <a:ea typeface="ＭＳ Ｐゴシック" charset="-128"/>
        </a:defRPr>
      </a:lvl6pPr>
      <a:lvl7pPr marL="2968414" indent="-228340" algn="l" rtl="0" fontAlgn="base">
        <a:spcBef>
          <a:spcPct val="20000"/>
        </a:spcBef>
        <a:spcAft>
          <a:spcPct val="0"/>
        </a:spcAft>
        <a:buChar char="»"/>
        <a:defRPr sz="2000">
          <a:solidFill>
            <a:schemeClr val="tx1"/>
          </a:solidFill>
          <a:latin typeface="+mn-lt"/>
          <a:ea typeface="ＭＳ Ｐゴシック" charset="-128"/>
        </a:defRPr>
      </a:lvl7pPr>
      <a:lvl8pPr marL="3425093" indent="-228340" algn="l" rtl="0" fontAlgn="base">
        <a:spcBef>
          <a:spcPct val="20000"/>
        </a:spcBef>
        <a:spcAft>
          <a:spcPct val="0"/>
        </a:spcAft>
        <a:buChar char="»"/>
        <a:defRPr sz="2000">
          <a:solidFill>
            <a:schemeClr val="tx1"/>
          </a:solidFill>
          <a:latin typeface="+mn-lt"/>
          <a:ea typeface="ＭＳ Ｐゴシック" charset="-128"/>
        </a:defRPr>
      </a:lvl8pPr>
      <a:lvl9pPr marL="3881771" indent="-22834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678" rtl="0" eaLnBrk="1" latinLnBrk="0" hangingPunct="1">
        <a:defRPr sz="1800" kern="1200">
          <a:solidFill>
            <a:schemeClr val="tx1"/>
          </a:solidFill>
          <a:latin typeface="+mn-lt"/>
          <a:ea typeface="+mn-ea"/>
          <a:cs typeface="+mn-cs"/>
        </a:defRPr>
      </a:lvl1pPr>
      <a:lvl2pPr marL="456678" algn="l" defTabSz="456678" rtl="0" eaLnBrk="1" latinLnBrk="0" hangingPunct="1">
        <a:defRPr sz="1800" kern="1200">
          <a:solidFill>
            <a:schemeClr val="tx1"/>
          </a:solidFill>
          <a:latin typeface="+mn-lt"/>
          <a:ea typeface="+mn-ea"/>
          <a:cs typeface="+mn-cs"/>
        </a:defRPr>
      </a:lvl2pPr>
      <a:lvl3pPr marL="913358" algn="l" defTabSz="456678" rtl="0" eaLnBrk="1" latinLnBrk="0" hangingPunct="1">
        <a:defRPr sz="1800" kern="1200">
          <a:solidFill>
            <a:schemeClr val="tx1"/>
          </a:solidFill>
          <a:latin typeface="+mn-lt"/>
          <a:ea typeface="+mn-ea"/>
          <a:cs typeface="+mn-cs"/>
        </a:defRPr>
      </a:lvl3pPr>
      <a:lvl4pPr marL="1370038" algn="l" defTabSz="456678" rtl="0" eaLnBrk="1" latinLnBrk="0" hangingPunct="1">
        <a:defRPr sz="1800" kern="1200">
          <a:solidFill>
            <a:schemeClr val="tx1"/>
          </a:solidFill>
          <a:latin typeface="+mn-lt"/>
          <a:ea typeface="+mn-ea"/>
          <a:cs typeface="+mn-cs"/>
        </a:defRPr>
      </a:lvl4pPr>
      <a:lvl5pPr marL="1826715" algn="l" defTabSz="456678" rtl="0" eaLnBrk="1" latinLnBrk="0" hangingPunct="1">
        <a:defRPr sz="1800" kern="1200">
          <a:solidFill>
            <a:schemeClr val="tx1"/>
          </a:solidFill>
          <a:latin typeface="+mn-lt"/>
          <a:ea typeface="+mn-ea"/>
          <a:cs typeface="+mn-cs"/>
        </a:defRPr>
      </a:lvl5pPr>
      <a:lvl6pPr marL="2283396" algn="l" defTabSz="456678" rtl="0" eaLnBrk="1" latinLnBrk="0" hangingPunct="1">
        <a:defRPr sz="1800" kern="1200">
          <a:solidFill>
            <a:schemeClr val="tx1"/>
          </a:solidFill>
          <a:latin typeface="+mn-lt"/>
          <a:ea typeface="+mn-ea"/>
          <a:cs typeface="+mn-cs"/>
        </a:defRPr>
      </a:lvl6pPr>
      <a:lvl7pPr marL="2740074" algn="l" defTabSz="456678" rtl="0" eaLnBrk="1" latinLnBrk="0" hangingPunct="1">
        <a:defRPr sz="1800" kern="1200">
          <a:solidFill>
            <a:schemeClr val="tx1"/>
          </a:solidFill>
          <a:latin typeface="+mn-lt"/>
          <a:ea typeface="+mn-ea"/>
          <a:cs typeface="+mn-cs"/>
        </a:defRPr>
      </a:lvl7pPr>
      <a:lvl8pPr marL="3196748" algn="l" defTabSz="456678" rtl="0" eaLnBrk="1" latinLnBrk="0" hangingPunct="1">
        <a:defRPr sz="1800" kern="1200">
          <a:solidFill>
            <a:schemeClr val="tx1"/>
          </a:solidFill>
          <a:latin typeface="+mn-lt"/>
          <a:ea typeface="+mn-ea"/>
          <a:cs typeface="+mn-cs"/>
        </a:defRPr>
      </a:lvl8pPr>
      <a:lvl9pPr marL="3653431" algn="l" defTabSz="4566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6481" y="273629"/>
            <a:ext cx="822672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456481" y="1604332"/>
            <a:ext cx="8226720" cy="45249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25595"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Rectangle 3"/>
          <p:cNvSpPr>
            <a:spLocks noGrp="1" noChangeArrowheads="1"/>
          </p:cNvSpPr>
          <p:nvPr>
            <p:ph type="dt"/>
          </p:nvPr>
        </p:nvSpPr>
        <p:spPr bwMode="auto">
          <a:xfrm>
            <a:off x="456484" y="6247376"/>
            <a:ext cx="2128320" cy="470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tabLst>
                <a:tab pos="656446" algn="l"/>
                <a:tab pos="1312888" algn="l"/>
                <a:tab pos="1969337" algn="l"/>
              </a:tabLst>
              <a:defRPr sz="1300">
                <a:solidFill>
                  <a:srgbClr val="000000"/>
                </a:solidFill>
                <a:latin typeface="Times New Roman" charset="0"/>
                <a:cs typeface="Arial Unicode MS" charset="0"/>
              </a:defRPr>
            </a:lvl1pPr>
          </a:lstStyle>
          <a:p>
            <a:pPr defTabSz="414597" fontAlgn="base" hangingPunct="0">
              <a:lnSpc>
                <a:spcPct val="93000"/>
              </a:lnSpc>
              <a:spcBef>
                <a:spcPct val="0"/>
              </a:spcBef>
              <a:spcAft>
                <a:spcPct val="0"/>
              </a:spcAft>
              <a:buClr>
                <a:srgbClr val="000000"/>
              </a:buClr>
              <a:buSzPct val="100000"/>
            </a:pPr>
            <a:endParaRPr lang="en-US">
              <a:ea typeface="SimSun" charset="0"/>
            </a:endParaRPr>
          </a:p>
        </p:txBody>
      </p:sp>
      <p:sp>
        <p:nvSpPr>
          <p:cNvPr id="1028" name="Rectangle 4"/>
          <p:cNvSpPr>
            <a:spLocks noGrp="1" noChangeArrowheads="1"/>
          </p:cNvSpPr>
          <p:nvPr>
            <p:ph type="ftr"/>
          </p:nvPr>
        </p:nvSpPr>
        <p:spPr bwMode="auto">
          <a:xfrm>
            <a:off x="3127680" y="6247376"/>
            <a:ext cx="2897280" cy="470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ctr">
              <a:tabLst>
                <a:tab pos="656446" algn="l"/>
                <a:tab pos="1312888" algn="l"/>
                <a:tab pos="1969337" algn="l"/>
                <a:tab pos="2625782" algn="l"/>
              </a:tabLst>
              <a:defRPr sz="1300">
                <a:solidFill>
                  <a:srgbClr val="000000"/>
                </a:solidFill>
                <a:latin typeface="Times New Roman" charset="0"/>
                <a:cs typeface="Arial Unicode MS" charset="0"/>
              </a:defRPr>
            </a:lvl1pPr>
          </a:lstStyle>
          <a:p>
            <a:pPr defTabSz="414597" fontAlgn="base" hangingPunct="0">
              <a:lnSpc>
                <a:spcPct val="93000"/>
              </a:lnSpc>
              <a:spcBef>
                <a:spcPct val="0"/>
              </a:spcBef>
              <a:spcAft>
                <a:spcPct val="0"/>
              </a:spcAft>
              <a:buClr>
                <a:srgbClr val="000000"/>
              </a:buClr>
              <a:buSzPct val="100000"/>
            </a:pPr>
            <a:endParaRPr lang="en-US">
              <a:ea typeface="SimSun" charset="0"/>
            </a:endParaRPr>
          </a:p>
        </p:txBody>
      </p:sp>
      <p:sp>
        <p:nvSpPr>
          <p:cNvPr id="1029" name="Rectangle 5"/>
          <p:cNvSpPr>
            <a:spLocks noGrp="1" noChangeArrowheads="1"/>
          </p:cNvSpPr>
          <p:nvPr>
            <p:ph type="sldNum"/>
          </p:nvPr>
        </p:nvSpPr>
        <p:spPr bwMode="auto">
          <a:xfrm>
            <a:off x="6556324" y="6247376"/>
            <a:ext cx="2128320" cy="470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r">
              <a:tabLst>
                <a:tab pos="656446" algn="l"/>
                <a:tab pos="1312888" algn="l"/>
                <a:tab pos="1969337" algn="l"/>
              </a:tabLst>
              <a:defRPr sz="1300">
                <a:solidFill>
                  <a:srgbClr val="000000"/>
                </a:solidFill>
                <a:latin typeface="Times New Roman" charset="0"/>
                <a:cs typeface="Arial Unicode MS" charset="0"/>
              </a:defRPr>
            </a:lvl1pPr>
          </a:lstStyle>
          <a:p>
            <a:pPr defTabSz="414597" fontAlgn="base" hangingPunct="0">
              <a:lnSpc>
                <a:spcPct val="93000"/>
              </a:lnSpc>
              <a:spcBef>
                <a:spcPct val="0"/>
              </a:spcBef>
              <a:spcAft>
                <a:spcPct val="0"/>
              </a:spcAft>
              <a:buClr>
                <a:srgbClr val="000000"/>
              </a:buClr>
              <a:buSzPct val="100000"/>
            </a:pPr>
            <a:fld id="{337624CF-203A-154B-B2F1-88266B687A93}" type="slidenum">
              <a:rPr lang="en-US" smtClean="0">
                <a:ea typeface="SimSun" charset="0"/>
              </a:rPr>
              <a:pPr defTabSz="414597" fontAlgn="base" hangingPunct="0">
                <a:lnSpc>
                  <a:spcPct val="93000"/>
                </a:lnSpc>
                <a:spcBef>
                  <a:spcPct val="0"/>
                </a:spcBef>
                <a:spcAft>
                  <a:spcPct val="0"/>
                </a:spcAft>
                <a:buClr>
                  <a:srgbClr val="000000"/>
                </a:buClr>
                <a:buSzPct val="100000"/>
              </a:pPr>
              <a:t>‹#›</a:t>
            </a:fld>
            <a:endParaRPr lang="en-US">
              <a:ea typeface="SimSun" charset="0"/>
            </a:endParaRPr>
          </a:p>
        </p:txBody>
      </p:sp>
    </p:spTree>
    <p:extLst>
      <p:ext uri="{BB962C8B-B14F-4D97-AF65-F5344CB8AC3E}">
        <p14:creationId xmlns:p14="http://schemas.microsoft.com/office/powerpoint/2010/main" val="427589789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ctr" defTabSz="414597"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mj-lt"/>
          <a:ea typeface="+mj-ea"/>
          <a:cs typeface="+mj-cs"/>
        </a:defRPr>
      </a:lvl1pPr>
      <a:lvl2pPr marL="673720" indent="-259124" algn="ctr" defTabSz="414597"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SimSun" charset="0"/>
          <a:cs typeface="SimSun" charset="0"/>
        </a:defRPr>
      </a:lvl2pPr>
      <a:lvl3pPr marL="1036491" indent="-207299" algn="ctr" defTabSz="414597"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SimSun" charset="0"/>
          <a:cs typeface="SimSun" charset="0"/>
        </a:defRPr>
      </a:lvl3pPr>
      <a:lvl4pPr marL="1451090" indent="-207299" algn="ctr" defTabSz="414597"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SimSun" charset="0"/>
          <a:cs typeface="SimSun" charset="0"/>
        </a:defRPr>
      </a:lvl4pPr>
      <a:lvl5pPr marL="1865687" indent="-207299" algn="ctr" defTabSz="414597"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SimSun" charset="0"/>
          <a:cs typeface="SimSun" charset="0"/>
        </a:defRPr>
      </a:lvl5pPr>
      <a:lvl6pPr marL="2280285" indent="-207299" algn="ctr" defTabSz="414597"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SimSun" charset="0"/>
          <a:cs typeface="SimSun" charset="0"/>
        </a:defRPr>
      </a:lvl6pPr>
      <a:lvl7pPr marL="2694882" indent="-207299" algn="ctr" defTabSz="414597"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SimSun" charset="0"/>
          <a:cs typeface="SimSun" charset="0"/>
        </a:defRPr>
      </a:lvl7pPr>
      <a:lvl8pPr marL="3109480" indent="-207299" algn="ctr" defTabSz="414597"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SimSun" charset="0"/>
          <a:cs typeface="SimSun" charset="0"/>
        </a:defRPr>
      </a:lvl8pPr>
      <a:lvl9pPr marL="3524075" indent="-207299" algn="ctr" defTabSz="414597"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SimSun" charset="0"/>
          <a:cs typeface="SimSun" charset="0"/>
        </a:defRPr>
      </a:lvl9pPr>
    </p:titleStyle>
    <p:bodyStyle>
      <a:lvl1pPr marL="310948" indent="-310948" algn="l" defTabSz="414597" rtl="0" fontAlgn="base" hangingPunct="0">
        <a:lnSpc>
          <a:spcPct val="93000"/>
        </a:lnSpc>
        <a:spcBef>
          <a:spcPct val="0"/>
        </a:spcBef>
        <a:spcAft>
          <a:spcPts val="1293"/>
        </a:spcAft>
        <a:buClr>
          <a:srgbClr val="000000"/>
        </a:buClr>
        <a:buSzPct val="100000"/>
        <a:buFont typeface="Times New Roman" charset="0"/>
        <a:defRPr sz="2900">
          <a:solidFill>
            <a:srgbClr val="000000"/>
          </a:solidFill>
          <a:latin typeface="+mn-lt"/>
          <a:ea typeface="+mn-ea"/>
          <a:cs typeface="+mn-cs"/>
        </a:defRPr>
      </a:lvl1pPr>
      <a:lvl2pPr marL="673720" indent="-259124" algn="l" defTabSz="414597" rtl="0" fontAlgn="base" hangingPunct="0">
        <a:lnSpc>
          <a:spcPct val="93000"/>
        </a:lnSpc>
        <a:spcBef>
          <a:spcPct val="0"/>
        </a:spcBef>
        <a:spcAft>
          <a:spcPts val="1032"/>
        </a:spcAft>
        <a:buClr>
          <a:srgbClr val="000000"/>
        </a:buClr>
        <a:buSzPct val="100000"/>
        <a:buFont typeface="Times New Roman" charset="0"/>
        <a:defRPr sz="2500">
          <a:solidFill>
            <a:srgbClr val="000000"/>
          </a:solidFill>
          <a:latin typeface="+mn-lt"/>
          <a:ea typeface="+mn-ea"/>
          <a:cs typeface="+mn-cs"/>
        </a:defRPr>
      </a:lvl2pPr>
      <a:lvl3pPr marL="1036491" indent="-207299" algn="l" defTabSz="414597" rtl="0" fontAlgn="base" hangingPunct="0">
        <a:lnSpc>
          <a:spcPct val="93000"/>
        </a:lnSpc>
        <a:spcBef>
          <a:spcPct val="0"/>
        </a:spcBef>
        <a:spcAft>
          <a:spcPts val="771"/>
        </a:spcAft>
        <a:buClr>
          <a:srgbClr val="000000"/>
        </a:buClr>
        <a:buSzPct val="100000"/>
        <a:buFont typeface="Times New Roman" charset="0"/>
        <a:defRPr sz="2200">
          <a:solidFill>
            <a:srgbClr val="000000"/>
          </a:solidFill>
          <a:latin typeface="+mn-lt"/>
          <a:ea typeface="+mn-ea"/>
          <a:cs typeface="+mn-cs"/>
        </a:defRPr>
      </a:lvl3pPr>
      <a:lvl4pPr marL="1451090" indent="-207299" algn="l" defTabSz="414597" rtl="0" fontAlgn="base" hangingPunct="0">
        <a:lnSpc>
          <a:spcPct val="93000"/>
        </a:lnSpc>
        <a:spcBef>
          <a:spcPct val="0"/>
        </a:spcBef>
        <a:spcAft>
          <a:spcPts val="522"/>
        </a:spcAft>
        <a:buClr>
          <a:srgbClr val="000000"/>
        </a:buClr>
        <a:buSzPct val="100000"/>
        <a:buFont typeface="Times New Roman" charset="0"/>
        <a:defRPr sz="1800">
          <a:solidFill>
            <a:srgbClr val="000000"/>
          </a:solidFill>
          <a:latin typeface="+mn-lt"/>
          <a:ea typeface="+mn-ea"/>
          <a:cs typeface="+mn-cs"/>
        </a:defRPr>
      </a:lvl4pPr>
      <a:lvl5pPr marL="1865687" indent="-207299" algn="l" defTabSz="414597"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5pPr>
      <a:lvl6pPr marL="2280285" indent="-207299" algn="l" defTabSz="414597"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6pPr>
      <a:lvl7pPr marL="2694882" indent="-207299" algn="l" defTabSz="414597"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7pPr>
      <a:lvl8pPr marL="3109480" indent="-207299" algn="l" defTabSz="414597"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8pPr>
      <a:lvl9pPr marL="3524075" indent="-207299" algn="l" defTabSz="414597"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9pPr>
    </p:bodyStyle>
    <p:otherStyle>
      <a:defPPr>
        <a:defRPr lang="en-US"/>
      </a:defPPr>
      <a:lvl1pPr marL="0" algn="l" defTabSz="414597" rtl="0" eaLnBrk="1" latinLnBrk="0" hangingPunct="1">
        <a:defRPr sz="1600" kern="1200">
          <a:solidFill>
            <a:schemeClr val="tx1"/>
          </a:solidFill>
          <a:latin typeface="+mn-lt"/>
          <a:ea typeface="+mn-ea"/>
          <a:cs typeface="+mn-cs"/>
        </a:defRPr>
      </a:lvl1pPr>
      <a:lvl2pPr marL="414597" algn="l" defTabSz="414597" rtl="0" eaLnBrk="1" latinLnBrk="0" hangingPunct="1">
        <a:defRPr sz="1600" kern="1200">
          <a:solidFill>
            <a:schemeClr val="tx1"/>
          </a:solidFill>
          <a:latin typeface="+mn-lt"/>
          <a:ea typeface="+mn-ea"/>
          <a:cs typeface="+mn-cs"/>
        </a:defRPr>
      </a:lvl2pPr>
      <a:lvl3pPr marL="829194" algn="l" defTabSz="414597" rtl="0" eaLnBrk="1" latinLnBrk="0" hangingPunct="1">
        <a:defRPr sz="1600" kern="1200">
          <a:solidFill>
            <a:schemeClr val="tx1"/>
          </a:solidFill>
          <a:latin typeface="+mn-lt"/>
          <a:ea typeface="+mn-ea"/>
          <a:cs typeface="+mn-cs"/>
        </a:defRPr>
      </a:lvl3pPr>
      <a:lvl4pPr marL="1243791" algn="l" defTabSz="414597" rtl="0" eaLnBrk="1" latinLnBrk="0" hangingPunct="1">
        <a:defRPr sz="1600" kern="1200">
          <a:solidFill>
            <a:schemeClr val="tx1"/>
          </a:solidFill>
          <a:latin typeface="+mn-lt"/>
          <a:ea typeface="+mn-ea"/>
          <a:cs typeface="+mn-cs"/>
        </a:defRPr>
      </a:lvl4pPr>
      <a:lvl5pPr marL="1658388" algn="l" defTabSz="414597" rtl="0" eaLnBrk="1" latinLnBrk="0" hangingPunct="1">
        <a:defRPr sz="1600" kern="1200">
          <a:solidFill>
            <a:schemeClr val="tx1"/>
          </a:solidFill>
          <a:latin typeface="+mn-lt"/>
          <a:ea typeface="+mn-ea"/>
          <a:cs typeface="+mn-cs"/>
        </a:defRPr>
      </a:lvl5pPr>
      <a:lvl6pPr marL="2072986" algn="l" defTabSz="414597" rtl="0" eaLnBrk="1" latinLnBrk="0" hangingPunct="1">
        <a:defRPr sz="1600" kern="1200">
          <a:solidFill>
            <a:schemeClr val="tx1"/>
          </a:solidFill>
          <a:latin typeface="+mn-lt"/>
          <a:ea typeface="+mn-ea"/>
          <a:cs typeface="+mn-cs"/>
        </a:defRPr>
      </a:lvl6pPr>
      <a:lvl7pPr marL="2487583" algn="l" defTabSz="414597" rtl="0" eaLnBrk="1" latinLnBrk="0" hangingPunct="1">
        <a:defRPr sz="1600" kern="1200">
          <a:solidFill>
            <a:schemeClr val="tx1"/>
          </a:solidFill>
          <a:latin typeface="+mn-lt"/>
          <a:ea typeface="+mn-ea"/>
          <a:cs typeface="+mn-cs"/>
        </a:defRPr>
      </a:lvl7pPr>
      <a:lvl8pPr marL="2902180" algn="l" defTabSz="414597" rtl="0" eaLnBrk="1" latinLnBrk="0" hangingPunct="1">
        <a:defRPr sz="1600" kern="1200">
          <a:solidFill>
            <a:schemeClr val="tx1"/>
          </a:solidFill>
          <a:latin typeface="+mn-lt"/>
          <a:ea typeface="+mn-ea"/>
          <a:cs typeface="+mn-cs"/>
        </a:defRPr>
      </a:lvl8pPr>
      <a:lvl9pPr marL="3316777" algn="l" defTabSz="414597"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6481" y="273629"/>
            <a:ext cx="822672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456481" y="1604329"/>
            <a:ext cx="8226720" cy="45249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25602"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Rectangle 3"/>
          <p:cNvSpPr>
            <a:spLocks noGrp="1" noChangeArrowheads="1"/>
          </p:cNvSpPr>
          <p:nvPr>
            <p:ph type="dt"/>
          </p:nvPr>
        </p:nvSpPr>
        <p:spPr bwMode="auto">
          <a:xfrm>
            <a:off x="456481" y="6247376"/>
            <a:ext cx="2128320" cy="470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tabLst>
                <a:tab pos="656650" algn="l"/>
                <a:tab pos="1313299" algn="l"/>
                <a:tab pos="1969949" algn="l"/>
              </a:tabLst>
              <a:defRPr sz="1300" smtClean="0">
                <a:solidFill>
                  <a:srgbClr val="000000"/>
                </a:solidFill>
                <a:latin typeface="Times New Roman" charset="0"/>
                <a:cs typeface="Arial Unicode MS" charset="0"/>
              </a:defRPr>
            </a:lvl1pPr>
          </a:lstStyle>
          <a:p>
            <a:pPr defTabSz="414726" fontAlgn="base" hangingPunct="0">
              <a:lnSpc>
                <a:spcPct val="93000"/>
              </a:lnSpc>
              <a:spcBef>
                <a:spcPct val="0"/>
              </a:spcBef>
              <a:spcAft>
                <a:spcPct val="0"/>
              </a:spcAft>
              <a:buClr>
                <a:srgbClr val="000000"/>
              </a:buClr>
              <a:buSzPct val="100000"/>
              <a:buFont typeface="Times New Roman" charset="0"/>
              <a:buNone/>
              <a:defRPr/>
            </a:pPr>
            <a:endParaRPr lang="en-US">
              <a:ea typeface="SimSun" charset="0"/>
            </a:endParaRPr>
          </a:p>
        </p:txBody>
      </p:sp>
      <p:sp>
        <p:nvSpPr>
          <p:cNvPr id="1028" name="Rectangle 4"/>
          <p:cNvSpPr>
            <a:spLocks noGrp="1" noChangeArrowheads="1"/>
          </p:cNvSpPr>
          <p:nvPr>
            <p:ph type="ftr"/>
          </p:nvPr>
        </p:nvSpPr>
        <p:spPr bwMode="auto">
          <a:xfrm>
            <a:off x="3127680" y="6247376"/>
            <a:ext cx="2897280" cy="470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ctr">
              <a:tabLst>
                <a:tab pos="656650" algn="l"/>
                <a:tab pos="1313299" algn="l"/>
                <a:tab pos="1969949" algn="l"/>
                <a:tab pos="2626599" algn="l"/>
              </a:tabLst>
              <a:defRPr sz="1300" smtClean="0">
                <a:solidFill>
                  <a:srgbClr val="000000"/>
                </a:solidFill>
                <a:latin typeface="Times New Roman" charset="0"/>
                <a:cs typeface="Arial Unicode MS" charset="0"/>
              </a:defRPr>
            </a:lvl1pPr>
          </a:lstStyle>
          <a:p>
            <a:pPr defTabSz="414726" fontAlgn="base" hangingPunct="0">
              <a:lnSpc>
                <a:spcPct val="93000"/>
              </a:lnSpc>
              <a:spcBef>
                <a:spcPct val="0"/>
              </a:spcBef>
              <a:spcAft>
                <a:spcPct val="0"/>
              </a:spcAft>
              <a:buClr>
                <a:srgbClr val="000000"/>
              </a:buClr>
              <a:buSzPct val="100000"/>
              <a:buFont typeface="Times New Roman" charset="0"/>
              <a:buNone/>
              <a:defRPr/>
            </a:pPr>
            <a:endParaRPr lang="en-US">
              <a:ea typeface="SimSun" charset="0"/>
            </a:endParaRPr>
          </a:p>
        </p:txBody>
      </p:sp>
      <p:sp>
        <p:nvSpPr>
          <p:cNvPr id="1029" name="Rectangle 5"/>
          <p:cNvSpPr>
            <a:spLocks noGrp="1" noChangeArrowheads="1"/>
          </p:cNvSpPr>
          <p:nvPr>
            <p:ph type="sldNum"/>
          </p:nvPr>
        </p:nvSpPr>
        <p:spPr bwMode="auto">
          <a:xfrm>
            <a:off x="6556321" y="6247376"/>
            <a:ext cx="2128320" cy="470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r">
              <a:tabLst>
                <a:tab pos="656650" algn="l"/>
                <a:tab pos="1313299" algn="l"/>
                <a:tab pos="1969949" algn="l"/>
              </a:tabLst>
              <a:defRPr sz="1300" smtClean="0">
                <a:solidFill>
                  <a:srgbClr val="000000"/>
                </a:solidFill>
                <a:latin typeface="Times New Roman" charset="0"/>
                <a:cs typeface="Arial Unicode MS" charset="0"/>
              </a:defRPr>
            </a:lvl1pPr>
          </a:lstStyle>
          <a:p>
            <a:pPr defTabSz="414726" fontAlgn="base" hangingPunct="0">
              <a:lnSpc>
                <a:spcPct val="93000"/>
              </a:lnSpc>
              <a:spcBef>
                <a:spcPct val="0"/>
              </a:spcBef>
              <a:spcAft>
                <a:spcPct val="0"/>
              </a:spcAft>
              <a:buClr>
                <a:srgbClr val="000000"/>
              </a:buClr>
              <a:buSzPct val="100000"/>
              <a:buFont typeface="Times New Roman" charset="0"/>
              <a:buNone/>
              <a:defRPr/>
            </a:pPr>
            <a:fld id="{3904D574-0398-1B40-B804-A0B95CEBD61B}" type="slidenum">
              <a:rPr lang="en-US">
                <a:ea typeface="SimSun" charset="0"/>
              </a:rPr>
              <a:pPr defTabSz="414726" fontAlgn="base" hangingPunct="0">
                <a:lnSpc>
                  <a:spcPct val="93000"/>
                </a:lnSpc>
                <a:spcBef>
                  <a:spcPct val="0"/>
                </a:spcBef>
                <a:spcAft>
                  <a:spcPct val="0"/>
                </a:spcAft>
                <a:buClr>
                  <a:srgbClr val="000000"/>
                </a:buClr>
                <a:buSzPct val="100000"/>
                <a:buFont typeface="Times New Roman" charset="0"/>
                <a:buNone/>
                <a:defRPr/>
              </a:pPr>
              <a:t>‹#›</a:t>
            </a:fld>
            <a:endParaRPr lang="en-US">
              <a:ea typeface="SimSun" charset="0"/>
            </a:endParaRPr>
          </a:p>
        </p:txBody>
      </p:sp>
    </p:spTree>
    <p:extLst>
      <p:ext uri="{BB962C8B-B14F-4D97-AF65-F5344CB8AC3E}">
        <p14:creationId xmlns:p14="http://schemas.microsoft.com/office/powerpoint/2010/main" val="326921101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ctr" defTabSz="414726"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mj-lt"/>
          <a:ea typeface="+mj-ea"/>
          <a:cs typeface="+mj-cs"/>
        </a:defRPr>
      </a:lvl1pPr>
      <a:lvl2pPr algn="ctr" defTabSz="414726"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SimSun" charset="0"/>
          <a:cs typeface="SimSun" charset="0"/>
        </a:defRPr>
      </a:lvl2pPr>
      <a:lvl3pPr algn="ctr" defTabSz="414726"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SimSun" charset="0"/>
          <a:cs typeface="SimSun" charset="0"/>
        </a:defRPr>
      </a:lvl3pPr>
      <a:lvl4pPr algn="ctr" defTabSz="414726"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SimSun" charset="0"/>
          <a:cs typeface="SimSun" charset="0"/>
        </a:defRPr>
      </a:lvl4pPr>
      <a:lvl5pPr algn="ctr" defTabSz="414726"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SimSun" charset="0"/>
          <a:cs typeface="SimSun" charset="0"/>
        </a:defRPr>
      </a:lvl5pPr>
      <a:lvl6pPr marL="2280994"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SimSun" charset="0"/>
          <a:cs typeface="SimSun" charset="0"/>
        </a:defRPr>
      </a:lvl6pPr>
      <a:lvl7pPr marL="2695720"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SimSun" charset="0"/>
          <a:cs typeface="SimSun" charset="0"/>
        </a:defRPr>
      </a:lvl7pPr>
      <a:lvl8pPr marL="3110446"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SimSun" charset="0"/>
          <a:cs typeface="SimSun" charset="0"/>
        </a:defRPr>
      </a:lvl8pPr>
      <a:lvl9pPr marL="3525172"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SimSun" charset="0"/>
          <a:cs typeface="SimSun" charset="0"/>
        </a:defRPr>
      </a:lvl9pPr>
    </p:titleStyle>
    <p:bodyStyle>
      <a:lvl1pPr marL="311045" indent="-311045" algn="l" defTabSz="414726" rtl="0" eaLnBrk="0" fontAlgn="base" hangingPunct="0">
        <a:lnSpc>
          <a:spcPct val="93000"/>
        </a:lnSpc>
        <a:spcBef>
          <a:spcPct val="0"/>
        </a:spcBef>
        <a:spcAft>
          <a:spcPts val="1293"/>
        </a:spcAft>
        <a:buClr>
          <a:srgbClr val="000000"/>
        </a:buClr>
        <a:buSzPct val="100000"/>
        <a:buFont typeface="Times New Roman" charset="0"/>
        <a:defRPr sz="2900">
          <a:solidFill>
            <a:srgbClr val="000000"/>
          </a:solidFill>
          <a:latin typeface="+mn-lt"/>
          <a:ea typeface="+mn-ea"/>
          <a:cs typeface="+mn-cs"/>
        </a:defRPr>
      </a:lvl1pPr>
      <a:lvl2pPr marL="673930" indent="-259204" algn="l" defTabSz="414726" rtl="0" eaLnBrk="0" fontAlgn="base" hangingPunct="0">
        <a:lnSpc>
          <a:spcPct val="93000"/>
        </a:lnSpc>
        <a:spcBef>
          <a:spcPct val="0"/>
        </a:spcBef>
        <a:spcAft>
          <a:spcPts val="1032"/>
        </a:spcAft>
        <a:buClr>
          <a:srgbClr val="000000"/>
        </a:buClr>
        <a:buSzPct val="100000"/>
        <a:buFont typeface="Times New Roman" charset="0"/>
        <a:defRPr sz="2500">
          <a:solidFill>
            <a:srgbClr val="000000"/>
          </a:solidFill>
          <a:latin typeface="+mn-lt"/>
          <a:ea typeface="+mn-ea"/>
          <a:cs typeface="+mn-cs"/>
        </a:defRPr>
      </a:lvl2pPr>
      <a:lvl3pPr marL="1036815" indent="-207363" algn="l" defTabSz="414726" rtl="0" eaLnBrk="0" fontAlgn="base" hangingPunct="0">
        <a:lnSpc>
          <a:spcPct val="93000"/>
        </a:lnSpc>
        <a:spcBef>
          <a:spcPct val="0"/>
        </a:spcBef>
        <a:spcAft>
          <a:spcPts val="771"/>
        </a:spcAft>
        <a:buClr>
          <a:srgbClr val="000000"/>
        </a:buClr>
        <a:buSzPct val="100000"/>
        <a:buFont typeface="Times New Roman" charset="0"/>
        <a:defRPr sz="2200">
          <a:solidFill>
            <a:srgbClr val="000000"/>
          </a:solidFill>
          <a:latin typeface="+mn-lt"/>
          <a:ea typeface="+mn-ea"/>
          <a:cs typeface="+mn-cs"/>
        </a:defRPr>
      </a:lvl3pPr>
      <a:lvl4pPr marL="1451541" indent="-207363" algn="l" defTabSz="414726" rtl="0" eaLnBrk="0" fontAlgn="base" hangingPunct="0">
        <a:lnSpc>
          <a:spcPct val="93000"/>
        </a:lnSpc>
        <a:spcBef>
          <a:spcPct val="0"/>
        </a:spcBef>
        <a:spcAft>
          <a:spcPts val="522"/>
        </a:spcAft>
        <a:buClr>
          <a:srgbClr val="000000"/>
        </a:buClr>
        <a:buSzPct val="100000"/>
        <a:buFont typeface="Times New Roman" charset="0"/>
        <a:defRPr sz="1800">
          <a:solidFill>
            <a:srgbClr val="000000"/>
          </a:solidFill>
          <a:latin typeface="+mn-lt"/>
          <a:ea typeface="+mn-ea"/>
          <a:cs typeface="+mn-cs"/>
        </a:defRPr>
      </a:lvl4pPr>
      <a:lvl5pPr marL="1866268" indent="-207363" algn="l" defTabSz="414726" rtl="0" eaLnBrk="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5pPr>
      <a:lvl6pPr marL="2280994"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6pPr>
      <a:lvl7pPr marL="2695720"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7pPr>
      <a:lvl8pPr marL="3110446"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8pPr>
      <a:lvl9pPr marL="3525172"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9pPr>
    </p:bodyStyle>
    <p:otherStyle>
      <a:defPPr>
        <a:defRPr lang="en-US"/>
      </a:defPPr>
      <a:lvl1pPr marL="0" algn="l" defTabSz="414726" rtl="0" eaLnBrk="1" latinLnBrk="0" hangingPunct="1">
        <a:defRPr sz="1600" kern="1200">
          <a:solidFill>
            <a:schemeClr val="tx1"/>
          </a:solidFill>
          <a:latin typeface="+mn-lt"/>
          <a:ea typeface="+mn-ea"/>
          <a:cs typeface="+mn-cs"/>
        </a:defRPr>
      </a:lvl1pPr>
      <a:lvl2pPr marL="414726" algn="l" defTabSz="414726" rtl="0" eaLnBrk="1" latinLnBrk="0" hangingPunct="1">
        <a:defRPr sz="1600" kern="1200">
          <a:solidFill>
            <a:schemeClr val="tx1"/>
          </a:solidFill>
          <a:latin typeface="+mn-lt"/>
          <a:ea typeface="+mn-ea"/>
          <a:cs typeface="+mn-cs"/>
        </a:defRPr>
      </a:lvl2pPr>
      <a:lvl3pPr marL="829452" algn="l" defTabSz="414726" rtl="0" eaLnBrk="1" latinLnBrk="0" hangingPunct="1">
        <a:defRPr sz="1600" kern="1200">
          <a:solidFill>
            <a:schemeClr val="tx1"/>
          </a:solidFill>
          <a:latin typeface="+mn-lt"/>
          <a:ea typeface="+mn-ea"/>
          <a:cs typeface="+mn-cs"/>
        </a:defRPr>
      </a:lvl3pPr>
      <a:lvl4pPr marL="1244178" algn="l" defTabSz="414726" rtl="0" eaLnBrk="1" latinLnBrk="0" hangingPunct="1">
        <a:defRPr sz="1600" kern="1200">
          <a:solidFill>
            <a:schemeClr val="tx1"/>
          </a:solidFill>
          <a:latin typeface="+mn-lt"/>
          <a:ea typeface="+mn-ea"/>
          <a:cs typeface="+mn-cs"/>
        </a:defRPr>
      </a:lvl4pPr>
      <a:lvl5pPr marL="1658904" algn="l" defTabSz="414726" rtl="0" eaLnBrk="1" latinLnBrk="0" hangingPunct="1">
        <a:defRPr sz="1600" kern="1200">
          <a:solidFill>
            <a:schemeClr val="tx1"/>
          </a:solidFill>
          <a:latin typeface="+mn-lt"/>
          <a:ea typeface="+mn-ea"/>
          <a:cs typeface="+mn-cs"/>
        </a:defRPr>
      </a:lvl5pPr>
      <a:lvl6pPr marL="2073631" algn="l" defTabSz="414726" rtl="0" eaLnBrk="1" latinLnBrk="0" hangingPunct="1">
        <a:defRPr sz="1600" kern="1200">
          <a:solidFill>
            <a:schemeClr val="tx1"/>
          </a:solidFill>
          <a:latin typeface="+mn-lt"/>
          <a:ea typeface="+mn-ea"/>
          <a:cs typeface="+mn-cs"/>
        </a:defRPr>
      </a:lvl6pPr>
      <a:lvl7pPr marL="2488357" algn="l" defTabSz="414726" rtl="0" eaLnBrk="1" latinLnBrk="0" hangingPunct="1">
        <a:defRPr sz="1600" kern="1200">
          <a:solidFill>
            <a:schemeClr val="tx1"/>
          </a:solidFill>
          <a:latin typeface="+mn-lt"/>
          <a:ea typeface="+mn-ea"/>
          <a:cs typeface="+mn-cs"/>
        </a:defRPr>
      </a:lvl7pPr>
      <a:lvl8pPr marL="2903083" algn="l" defTabSz="414726" rtl="0" eaLnBrk="1" latinLnBrk="0" hangingPunct="1">
        <a:defRPr sz="1600" kern="1200">
          <a:solidFill>
            <a:schemeClr val="tx1"/>
          </a:solidFill>
          <a:latin typeface="+mn-lt"/>
          <a:ea typeface="+mn-ea"/>
          <a:cs typeface="+mn-cs"/>
        </a:defRPr>
      </a:lvl8pPr>
      <a:lvl9pPr marL="3317809" algn="l" defTabSz="414726"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1" Type="http://schemas.openxmlformats.org/officeDocument/2006/relationships/slideLayout" Target="../slideLayouts/slideLayout73.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0.xml"/><Relationship Id="rId3" Type="http://schemas.openxmlformats.org/officeDocument/2006/relationships/image" Target="../media/image26.tiff"/></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54.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2.xml"/><Relationship Id="rId3"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3.xml"/><Relationship Id="rId3"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54.xml"/><Relationship Id="rId2"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66.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5.xml"/><Relationship Id="rId3"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42.png"/><Relationship Id="rId3"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2803" y="-7814"/>
            <a:ext cx="7772400" cy="1470025"/>
          </a:xfrm>
        </p:spPr>
        <p:txBody>
          <a:bodyPr>
            <a:normAutofit/>
          </a:bodyPr>
          <a:lstStyle/>
          <a:p>
            <a:r>
              <a:rPr lang="en-US" sz="3200" dirty="0"/>
              <a:t>Introduction to the 10</a:t>
            </a:r>
            <a:r>
              <a:rPr lang="en-US" sz="3200" baseline="30000" dirty="0"/>
              <a:t>th</a:t>
            </a:r>
            <a:r>
              <a:rPr lang="en-US" sz="3200" dirty="0"/>
              <a:t> VHEPA (Very High Energy Particle Astronomy) Workshop</a:t>
            </a:r>
          </a:p>
        </p:txBody>
      </p:sp>
      <p:sp>
        <p:nvSpPr>
          <p:cNvPr id="4" name="TextBox 3"/>
          <p:cNvSpPr txBox="1"/>
          <p:nvPr/>
        </p:nvSpPr>
        <p:spPr>
          <a:xfrm>
            <a:off x="1511276" y="1207730"/>
            <a:ext cx="6881118" cy="830882"/>
          </a:xfrm>
          <a:prstGeom prst="rect">
            <a:avLst/>
          </a:prstGeom>
          <a:noFill/>
        </p:spPr>
        <p:txBody>
          <a:bodyPr wrap="square" lIns="91320" tIns="45663" rIns="91320" bIns="45663" rtlCol="0">
            <a:spAutoFit/>
          </a:bodyPr>
          <a:lstStyle/>
          <a:p>
            <a:r>
              <a:rPr lang="en-US" sz="2400" dirty="0">
                <a:latin typeface="Times New Roman"/>
                <a:cs typeface="Times New Roman"/>
              </a:rPr>
              <a:t>Tom Browder (University of </a:t>
            </a:r>
            <a:r>
              <a:rPr lang="en-US" sz="2400" dirty="0" smtClean="0">
                <a:latin typeface="Times New Roman"/>
                <a:cs typeface="Times New Roman"/>
              </a:rPr>
              <a:t>Hawai’i </a:t>
            </a:r>
            <a:r>
              <a:rPr lang="en-US" sz="2400" dirty="0">
                <a:latin typeface="Times New Roman"/>
                <a:cs typeface="Times New Roman"/>
              </a:rPr>
              <a:t>at </a:t>
            </a:r>
            <a:r>
              <a:rPr lang="en-US" sz="2400" dirty="0" err="1">
                <a:latin typeface="Times New Roman"/>
                <a:cs typeface="Times New Roman"/>
              </a:rPr>
              <a:t>Manoa</a:t>
            </a:r>
            <a:r>
              <a:rPr lang="en-US" sz="2400" dirty="0">
                <a:latin typeface="Times New Roman"/>
                <a:cs typeface="Times New Roman"/>
              </a:rPr>
              <a:t>)*</a:t>
            </a:r>
          </a:p>
          <a:p>
            <a:r>
              <a:rPr lang="en-US" sz="2400" dirty="0">
                <a:latin typeface="Times New Roman"/>
                <a:cs typeface="Times New Roman"/>
              </a:rPr>
              <a:t>Roberto </a:t>
            </a:r>
            <a:r>
              <a:rPr lang="en-US" sz="2400" dirty="0" err="1">
                <a:latin typeface="Times New Roman"/>
                <a:cs typeface="Times New Roman"/>
              </a:rPr>
              <a:t>Mussa</a:t>
            </a:r>
            <a:r>
              <a:rPr lang="en-US" sz="2400" dirty="0">
                <a:latin typeface="Times New Roman"/>
                <a:cs typeface="Times New Roman"/>
              </a:rPr>
              <a:t> (INFN Torino/UHM)**</a:t>
            </a:r>
          </a:p>
        </p:txBody>
      </p:sp>
      <p:sp>
        <p:nvSpPr>
          <p:cNvPr id="5" name="TextBox 4"/>
          <p:cNvSpPr txBox="1"/>
          <p:nvPr/>
        </p:nvSpPr>
        <p:spPr>
          <a:xfrm>
            <a:off x="321558" y="5897127"/>
            <a:ext cx="4823209" cy="646331"/>
          </a:xfrm>
          <a:prstGeom prst="rect">
            <a:avLst/>
          </a:prstGeom>
          <a:noFill/>
        </p:spPr>
        <p:txBody>
          <a:bodyPr wrap="square" lIns="91320" tIns="45663" rIns="91320" bIns="45663" rtlCol="0">
            <a:spAutoFit/>
          </a:bodyPr>
          <a:lstStyle/>
          <a:p>
            <a:r>
              <a:rPr lang="en-US" dirty="0" smtClean="0"/>
              <a:t>*Non-expert in particle astrophysics</a:t>
            </a:r>
          </a:p>
          <a:p>
            <a:r>
              <a:rPr lang="en-US" dirty="0" smtClean="0"/>
              <a:t>**Auger member. Not able to attend in person.</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11276" y="2620226"/>
            <a:ext cx="2476500" cy="3206242"/>
          </a:xfrm>
          <a:prstGeom prst="rect">
            <a:avLst/>
          </a:prstGeom>
        </p:spPr>
      </p:pic>
      <p:sp>
        <p:nvSpPr>
          <p:cNvPr id="7" name="TextBox 6"/>
          <p:cNvSpPr txBox="1"/>
          <p:nvPr/>
        </p:nvSpPr>
        <p:spPr>
          <a:xfrm>
            <a:off x="5144767" y="2039906"/>
            <a:ext cx="3247627" cy="4708866"/>
          </a:xfrm>
          <a:prstGeom prst="rect">
            <a:avLst/>
          </a:prstGeom>
          <a:noFill/>
        </p:spPr>
        <p:txBody>
          <a:bodyPr wrap="square" lIns="91320" tIns="45663" rIns="91320" bIns="45663" rtlCol="0">
            <a:spAutoFit/>
          </a:bodyPr>
          <a:lstStyle/>
          <a:p>
            <a:r>
              <a:rPr lang="en-US" sz="2000" dirty="0"/>
              <a:t>Themes for this workshop:</a:t>
            </a:r>
          </a:p>
          <a:p>
            <a:endParaRPr lang="en-US" sz="2000" dirty="0"/>
          </a:p>
          <a:p>
            <a:r>
              <a:rPr lang="en-US" sz="2000" dirty="0" err="1"/>
              <a:t>Anni</a:t>
            </a:r>
            <a:r>
              <a:rPr lang="en-US" sz="2000" dirty="0"/>
              <a:t> </a:t>
            </a:r>
            <a:r>
              <a:rPr lang="en-US" sz="2000" dirty="0" err="1"/>
              <a:t>Mirabiles</a:t>
            </a:r>
            <a:endParaRPr lang="en-US" sz="2000" dirty="0"/>
          </a:p>
          <a:p>
            <a:endParaRPr lang="en-US" sz="2000" dirty="0"/>
          </a:p>
          <a:p>
            <a:r>
              <a:rPr lang="en-US" sz="2000" dirty="0"/>
              <a:t>Multiple messengers and other kinds of </a:t>
            </a:r>
            <a:r>
              <a:rPr lang="en-US" sz="2000" dirty="0" smtClean="0"/>
              <a:t>correlations</a:t>
            </a:r>
          </a:p>
          <a:p>
            <a:r>
              <a:rPr lang="en-US" sz="2000" i="1" dirty="0" smtClean="0"/>
              <a:t>(in space or time</a:t>
            </a:r>
            <a:r>
              <a:rPr lang="en-US" sz="2000" dirty="0" smtClean="0"/>
              <a:t>).</a:t>
            </a:r>
            <a:endParaRPr lang="en-US" sz="2000" dirty="0"/>
          </a:p>
          <a:p>
            <a:endParaRPr lang="en-US" sz="2000" dirty="0"/>
          </a:p>
          <a:p>
            <a:r>
              <a:rPr lang="en-US" sz="2000" dirty="0" err="1"/>
              <a:t>Pevatron</a:t>
            </a:r>
            <a:r>
              <a:rPr lang="en-US" sz="2000" dirty="0"/>
              <a:t> cosmic accelerators</a:t>
            </a:r>
          </a:p>
          <a:p>
            <a:endParaRPr lang="en-US" sz="2000" dirty="0"/>
          </a:p>
          <a:p>
            <a:r>
              <a:rPr lang="en-US" sz="2000" dirty="0"/>
              <a:t>Why are VHE tau neutrino’s important ? How can we observe them </a:t>
            </a:r>
            <a:r>
              <a:rPr lang="en-US" sz="2000" dirty="0" smtClean="0"/>
              <a:t>?</a:t>
            </a:r>
          </a:p>
          <a:p>
            <a:endParaRPr lang="en-US" sz="2000" dirty="0"/>
          </a:p>
          <a:p>
            <a:r>
              <a:rPr lang="en-US" sz="2000" dirty="0" smtClean="0"/>
              <a:t>One more missing piece</a:t>
            </a:r>
            <a:endParaRPr lang="en-US" sz="2000" dirty="0"/>
          </a:p>
        </p:txBody>
      </p:sp>
      <p:sp>
        <p:nvSpPr>
          <p:cNvPr id="8" name="Rectangle 7"/>
          <p:cNvSpPr/>
          <p:nvPr/>
        </p:nvSpPr>
        <p:spPr>
          <a:xfrm>
            <a:off x="4943231" y="2038727"/>
            <a:ext cx="3449163" cy="471004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932568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383040" y="155536"/>
            <a:ext cx="4811040" cy="11636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537" tIns="59948" rIns="81537" bIns="40768"/>
          <a:lstStyle>
            <a:lvl1pPr>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1pPr>
            <a:lvl2pPr>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2pPr>
            <a:lvl3pPr>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3pPr>
            <a:lvl4pPr>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4pPr>
            <a:lvl5pPr>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9pPr>
          </a:lstStyle>
          <a:p>
            <a:r>
              <a:rPr lang="en-US" sz="2200"/>
              <a:t>Birth of Multi Messenger Astronomy : GW170817</a:t>
            </a:r>
          </a:p>
          <a:p>
            <a:endParaRPr lang="en-US"/>
          </a:p>
          <a:p>
            <a:r>
              <a:rPr lang="en-US"/>
              <a:t>Negative Signal n.1 : VIRGO </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960" y="50407"/>
            <a:ext cx="8663040" cy="67514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extBox 1"/>
          <p:cNvSpPr txBox="1"/>
          <p:nvPr/>
        </p:nvSpPr>
        <p:spPr>
          <a:xfrm>
            <a:off x="128619" y="1934395"/>
            <a:ext cx="1382654" cy="1200329"/>
          </a:xfrm>
          <a:prstGeom prst="rect">
            <a:avLst/>
          </a:prstGeom>
          <a:noFill/>
        </p:spPr>
        <p:txBody>
          <a:bodyPr wrap="square" lIns="91330" tIns="45667" rIns="91330" bIns="45667" rtlCol="0">
            <a:spAutoFit/>
          </a:bodyPr>
          <a:lstStyle/>
          <a:p>
            <a:r>
              <a:rPr lang="en-US" i="1" u="sng" dirty="0" smtClean="0">
                <a:solidFill>
                  <a:srgbClr val="FF0000"/>
                </a:solidFill>
              </a:rPr>
              <a:t>All the data </a:t>
            </a:r>
            <a:r>
              <a:rPr lang="en-US" dirty="0" smtClean="0">
                <a:solidFill>
                  <a:srgbClr val="FF0000"/>
                </a:solidFill>
              </a:rPr>
              <a:t>were shared and correlated !!</a:t>
            </a:r>
            <a:endParaRPr lang="en-US" dirty="0">
              <a:solidFill>
                <a:srgbClr val="FF0000"/>
              </a:solidFill>
            </a:endParaRPr>
          </a:p>
        </p:txBody>
      </p:sp>
    </p:spTree>
    <p:extLst>
      <p:ext uri="{BB962C8B-B14F-4D97-AF65-F5344CB8AC3E}">
        <p14:creationId xmlns:p14="http://schemas.microsoft.com/office/powerpoint/2010/main" val="408221196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9200" y="1409920"/>
            <a:ext cx="8075520" cy="39863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46" name="Text Box 2"/>
          <p:cNvSpPr txBox="1">
            <a:spLocks noChangeArrowheads="1"/>
          </p:cNvSpPr>
          <p:nvPr/>
        </p:nvSpPr>
        <p:spPr bwMode="auto">
          <a:xfrm>
            <a:off x="83524" y="167058"/>
            <a:ext cx="5479247" cy="11636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537" tIns="59948" rIns="81537" bIns="40768"/>
          <a:lstStyle>
            <a:lvl1pPr>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1pPr>
            <a:lvl2pPr>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2pPr>
            <a:lvl3pPr>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3pPr>
            <a:lvl4pPr>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4pPr>
            <a:lvl5pPr>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9pPr>
          </a:lstStyle>
          <a:p>
            <a:r>
              <a:rPr lang="en-US" sz="2200" dirty="0"/>
              <a:t>Birth of Multi Messenger Astronomy : GW170817</a:t>
            </a:r>
          </a:p>
          <a:p>
            <a:endParaRPr lang="en-US" dirty="0"/>
          </a:p>
          <a:p>
            <a:r>
              <a:rPr lang="en-US" dirty="0"/>
              <a:t>Search for neutrinos in </a:t>
            </a:r>
            <a:r>
              <a:rPr lang="en-US" dirty="0" err="1"/>
              <a:t>IceCube</a:t>
            </a:r>
            <a:r>
              <a:rPr lang="en-US" dirty="0" smtClean="0"/>
              <a:t>, Antares, Auger</a:t>
            </a:r>
            <a:endParaRPr lang="en-US" dirty="0"/>
          </a:p>
        </p:txBody>
      </p:sp>
    </p:spTree>
    <p:extLst>
      <p:ext uri="{BB962C8B-B14F-4D97-AF65-F5344CB8AC3E}">
        <p14:creationId xmlns:p14="http://schemas.microsoft.com/office/powerpoint/2010/main" val="79159111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 Box 1"/>
          <p:cNvSpPr txBox="1">
            <a:spLocks noChangeArrowheads="1"/>
          </p:cNvSpPr>
          <p:nvPr/>
        </p:nvSpPr>
        <p:spPr bwMode="auto">
          <a:xfrm>
            <a:off x="83520" y="165618"/>
            <a:ext cx="4811040" cy="11636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537" tIns="59948" rIns="81537" bIns="40768"/>
          <a:lstStyle>
            <a:lvl1pPr>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1pPr>
            <a:lvl2pPr>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2pPr>
            <a:lvl3pPr>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3pPr>
            <a:lvl4pPr>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4pPr>
            <a:lvl5pPr>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9pPr>
          </a:lstStyle>
          <a:p>
            <a:r>
              <a:rPr lang="en-US" sz="2200"/>
              <a:t>Birth of Multi Messenger Astronomy : GW170817</a:t>
            </a:r>
          </a:p>
          <a:p>
            <a:endParaRPr lang="en-US"/>
          </a:p>
          <a:p>
            <a:r>
              <a:rPr lang="en-US"/>
              <a:t>Search for neutrinos in IceCube,Antares,Auger</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96320" y="691272"/>
            <a:ext cx="4573440" cy="55301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65600" y="1476155"/>
            <a:ext cx="4147200" cy="25058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2"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49125" y="1559684"/>
            <a:ext cx="331200" cy="597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4" name="Picture 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65600" y="4313259"/>
            <a:ext cx="4147200" cy="23805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5" name="Text Box 7"/>
          <p:cNvSpPr txBox="1">
            <a:spLocks noChangeArrowheads="1"/>
          </p:cNvSpPr>
          <p:nvPr/>
        </p:nvSpPr>
        <p:spPr bwMode="auto">
          <a:xfrm>
            <a:off x="165605" y="3982018"/>
            <a:ext cx="4230720" cy="545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537" tIns="55152" rIns="81537" bIns="40768"/>
          <a:lstStyle>
            <a:lvl1pPr>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1pPr>
            <a:lvl2pPr>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2pPr>
            <a:lvl3pPr>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3pPr>
            <a:lvl4pPr>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4pPr>
            <a:lvl5pPr>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9pPr>
          </a:lstStyle>
          <a:p>
            <a:r>
              <a:rPr lang="en-US"/>
              <a:t>Auger HAS within the </a:t>
            </a:r>
            <a:r>
              <a:rPr lang="en-US">
                <a:latin typeface="Symbol" charset="0"/>
                <a:cs typeface="Symbol" charset="0"/>
              </a:rPr>
              <a:t>±</a:t>
            </a:r>
            <a:r>
              <a:rPr lang="en-US"/>
              <a:t>500 sec time window</a:t>
            </a:r>
          </a:p>
        </p:txBody>
      </p:sp>
      <p:sp>
        <p:nvSpPr>
          <p:cNvPr id="2" name="TextBox 1"/>
          <p:cNvSpPr txBox="1"/>
          <p:nvPr/>
        </p:nvSpPr>
        <p:spPr>
          <a:xfrm>
            <a:off x="5070002" y="165619"/>
            <a:ext cx="3899758" cy="707809"/>
          </a:xfrm>
          <a:prstGeom prst="rect">
            <a:avLst/>
          </a:prstGeom>
          <a:noFill/>
        </p:spPr>
        <p:txBody>
          <a:bodyPr wrap="square" lIns="91330" tIns="45667" rIns="91330" bIns="45667" rtlCol="0">
            <a:spAutoFit/>
          </a:bodyPr>
          <a:lstStyle/>
          <a:p>
            <a:r>
              <a:rPr lang="en-US" sz="2000" i="1" dirty="0">
                <a:solidFill>
                  <a:srgbClr val="FF0000"/>
                </a:solidFill>
              </a:rPr>
              <a:t>But no high energy neutrinos seen for the first neutron </a:t>
            </a:r>
            <a:r>
              <a:rPr lang="en-US" sz="2000" i="1" dirty="0" smtClean="0">
                <a:solidFill>
                  <a:srgbClr val="FF0000"/>
                </a:solidFill>
              </a:rPr>
              <a:t>star </a:t>
            </a:r>
            <a:r>
              <a:rPr lang="en-US" sz="2000" i="1" dirty="0">
                <a:solidFill>
                  <a:srgbClr val="FF0000"/>
                </a:solidFill>
              </a:rPr>
              <a:t>merger.</a:t>
            </a:r>
          </a:p>
        </p:txBody>
      </p:sp>
    </p:spTree>
    <p:extLst>
      <p:ext uri="{BB962C8B-B14F-4D97-AF65-F5344CB8AC3E}">
        <p14:creationId xmlns:p14="http://schemas.microsoft.com/office/powerpoint/2010/main" val="75932358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0201"/>
            <a:ext cx="9142560" cy="32691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6386"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37280" y="5259434"/>
            <a:ext cx="2903040" cy="1460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6387"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137280" y="3732874"/>
            <a:ext cx="2903040" cy="1460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6388" name="Picture 4"/>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152160" y="5259434"/>
            <a:ext cx="2903040" cy="1460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6389" name="Picture 5"/>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152160" y="3732874"/>
            <a:ext cx="2903040" cy="1460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6390" name="Picture 6"/>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65600" y="5226311"/>
            <a:ext cx="2903040" cy="1460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391" name="Text Box 7"/>
          <p:cNvSpPr txBox="1">
            <a:spLocks noChangeArrowheads="1"/>
          </p:cNvSpPr>
          <p:nvPr/>
        </p:nvSpPr>
        <p:spPr bwMode="auto">
          <a:xfrm>
            <a:off x="331202" y="0"/>
            <a:ext cx="8811360" cy="5458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1" tIns="55215" rIns="81631" bIns="40816"/>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SimSun" charset="0"/>
                <a:cs typeface="SimSun"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SimSun" charset="0"/>
                <a:cs typeface="SimSun"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SimSun" charset="0"/>
                <a:cs typeface="SimSun"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SimSun" charset="0"/>
                <a:cs typeface="SimSun"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SimSun" charset="0"/>
                <a:cs typeface="SimSun" charset="0"/>
              </a:defRPr>
            </a:lvl9pPr>
          </a:lstStyle>
          <a:p>
            <a:pPr defTabSz="414683" fontAlgn="base" hangingPunct="0">
              <a:lnSpc>
                <a:spcPct val="93000"/>
              </a:lnSpc>
              <a:spcBef>
                <a:spcPct val="0"/>
              </a:spcBef>
              <a:spcAft>
                <a:spcPct val="0"/>
              </a:spcAft>
              <a:buClr>
                <a:srgbClr val="000000"/>
              </a:buClr>
              <a:buSzPct val="100000"/>
              <a:defRPr/>
            </a:pPr>
            <a:r>
              <a:rPr lang="en-US" dirty="0" smtClean="0">
                <a:solidFill>
                  <a:srgbClr val="FF0000"/>
                </a:solidFill>
              </a:rPr>
              <a:t>CALET limits  </a:t>
            </a:r>
            <a:r>
              <a:rPr lang="en-US" dirty="0" smtClean="0"/>
              <a:t>on gammas in  10-100 </a:t>
            </a:r>
            <a:r>
              <a:rPr lang="en-US" dirty="0" err="1" smtClean="0"/>
              <a:t>GeV</a:t>
            </a:r>
            <a:r>
              <a:rPr lang="en-US" dirty="0" smtClean="0"/>
              <a:t> range on GW events</a:t>
            </a:r>
          </a:p>
        </p:txBody>
      </p:sp>
      <p:sp>
        <p:nvSpPr>
          <p:cNvPr id="16392" name="AutoShape 8"/>
          <p:cNvSpPr>
            <a:spLocks noChangeArrowheads="1"/>
          </p:cNvSpPr>
          <p:nvPr/>
        </p:nvSpPr>
        <p:spPr bwMode="auto">
          <a:xfrm>
            <a:off x="165600" y="5142782"/>
            <a:ext cx="2903040" cy="1575525"/>
          </a:xfrm>
          <a:prstGeom prst="roundRect">
            <a:avLst>
              <a:gd name="adj" fmla="val 88"/>
            </a:avLst>
          </a:prstGeom>
          <a:noFill/>
          <a:ln w="3672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14683" fontAlgn="base" hangingPunct="0">
              <a:lnSpc>
                <a:spcPct val="93000"/>
              </a:lnSpc>
              <a:spcBef>
                <a:spcPct val="0"/>
              </a:spcBef>
              <a:spcAft>
                <a:spcPct val="0"/>
              </a:spcAft>
              <a:buClr>
                <a:srgbClr val="000000"/>
              </a:buClr>
              <a:buSzPct val="100000"/>
              <a:defRPr/>
            </a:pPr>
            <a:endParaRPr lang="en-US">
              <a:solidFill>
                <a:srgbClr val="000000"/>
              </a:solidFill>
              <a:latin typeface="Arial" charset="0"/>
              <a:ea typeface="SimSun" charset="0"/>
              <a:cs typeface="SimSun" charset="0"/>
            </a:endParaRPr>
          </a:p>
        </p:txBody>
      </p:sp>
      <p:sp>
        <p:nvSpPr>
          <p:cNvPr id="16393" name="AutoShape 9"/>
          <p:cNvSpPr>
            <a:spLocks noChangeArrowheads="1"/>
          </p:cNvSpPr>
          <p:nvPr/>
        </p:nvSpPr>
        <p:spPr bwMode="auto">
          <a:xfrm>
            <a:off x="3152160" y="3683908"/>
            <a:ext cx="2903040" cy="1575525"/>
          </a:xfrm>
          <a:prstGeom prst="roundRect">
            <a:avLst>
              <a:gd name="adj" fmla="val 88"/>
            </a:avLst>
          </a:prstGeom>
          <a:noFill/>
          <a:ln w="3672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36" tIns="41469" rIns="82936" bIns="41469" anchor="ctr"/>
          <a:lstStyle/>
          <a:p>
            <a:pPr defTabSz="414683" fontAlgn="base" hangingPunct="0">
              <a:lnSpc>
                <a:spcPct val="93000"/>
              </a:lnSpc>
              <a:spcBef>
                <a:spcPct val="0"/>
              </a:spcBef>
              <a:spcAft>
                <a:spcPct val="0"/>
              </a:spcAft>
              <a:buClr>
                <a:srgbClr val="000000"/>
              </a:buClr>
              <a:buSzPct val="100000"/>
              <a:defRPr/>
            </a:pPr>
            <a:endParaRPr lang="en-US">
              <a:solidFill>
                <a:srgbClr val="000000"/>
              </a:solidFill>
              <a:latin typeface="Arial" charset="0"/>
              <a:ea typeface="SimSun" charset="0"/>
              <a:cs typeface="SimSun" charset="0"/>
            </a:endParaRPr>
          </a:p>
        </p:txBody>
      </p:sp>
      <p:sp>
        <p:nvSpPr>
          <p:cNvPr id="16394" name="Text Box 10"/>
          <p:cNvSpPr txBox="1">
            <a:spLocks noChangeArrowheads="1"/>
          </p:cNvSpPr>
          <p:nvPr/>
        </p:nvSpPr>
        <p:spPr bwMode="auto">
          <a:xfrm>
            <a:off x="249121" y="3816401"/>
            <a:ext cx="2737440" cy="7791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1" tIns="55215" rIns="81631" bIns="40816"/>
          <a:lstStyle>
            <a:lvl1pPr>
              <a:tabLst>
                <a:tab pos="723900" algn="l"/>
                <a:tab pos="1447800" algn="l"/>
                <a:tab pos="2171700" algn="l"/>
                <a:tab pos="2895600" algn="l"/>
              </a:tabLst>
              <a:defRPr>
                <a:solidFill>
                  <a:srgbClr val="000000"/>
                </a:solidFill>
                <a:latin typeface="Arial" charset="0"/>
                <a:ea typeface="SimSun" charset="0"/>
                <a:cs typeface="SimSun" charset="0"/>
              </a:defRPr>
            </a:lvl1pPr>
            <a:lvl2pPr>
              <a:tabLst>
                <a:tab pos="723900" algn="l"/>
                <a:tab pos="1447800" algn="l"/>
                <a:tab pos="2171700" algn="l"/>
                <a:tab pos="2895600" algn="l"/>
              </a:tabLst>
              <a:defRPr>
                <a:solidFill>
                  <a:srgbClr val="000000"/>
                </a:solidFill>
                <a:latin typeface="Arial" charset="0"/>
                <a:ea typeface="SimSun" charset="0"/>
                <a:cs typeface="SimSun" charset="0"/>
              </a:defRPr>
            </a:lvl2pPr>
            <a:lvl3pPr>
              <a:tabLst>
                <a:tab pos="723900" algn="l"/>
                <a:tab pos="1447800" algn="l"/>
                <a:tab pos="2171700" algn="l"/>
                <a:tab pos="2895600" algn="l"/>
              </a:tabLst>
              <a:defRPr>
                <a:solidFill>
                  <a:srgbClr val="000000"/>
                </a:solidFill>
                <a:latin typeface="Arial" charset="0"/>
                <a:ea typeface="SimSun" charset="0"/>
                <a:cs typeface="SimSun" charset="0"/>
              </a:defRPr>
            </a:lvl3pPr>
            <a:lvl4pPr>
              <a:tabLst>
                <a:tab pos="723900" algn="l"/>
                <a:tab pos="1447800" algn="l"/>
                <a:tab pos="2171700" algn="l"/>
                <a:tab pos="2895600" algn="l"/>
              </a:tabLst>
              <a:defRPr>
                <a:solidFill>
                  <a:srgbClr val="000000"/>
                </a:solidFill>
                <a:latin typeface="Arial" charset="0"/>
                <a:ea typeface="SimSun" charset="0"/>
                <a:cs typeface="SimSun" charset="0"/>
              </a:defRPr>
            </a:lvl4pPr>
            <a:lvl5pPr>
              <a:tabLst>
                <a:tab pos="723900" algn="l"/>
                <a:tab pos="1447800" algn="l"/>
                <a:tab pos="2171700" algn="l"/>
                <a:tab pos="28956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SimSun" charset="0"/>
                <a:cs typeface="SimSun" charset="0"/>
              </a:defRPr>
            </a:lvl9pPr>
          </a:lstStyle>
          <a:p>
            <a:pPr defTabSz="414683" fontAlgn="base" hangingPunct="0">
              <a:lnSpc>
                <a:spcPct val="93000"/>
              </a:lnSpc>
              <a:spcBef>
                <a:spcPct val="0"/>
              </a:spcBef>
              <a:spcAft>
                <a:spcPct val="0"/>
              </a:spcAft>
              <a:buClr>
                <a:srgbClr val="000000"/>
              </a:buClr>
              <a:buSzPct val="100000"/>
              <a:defRPr/>
            </a:pPr>
            <a:r>
              <a:rPr lang="en-US" smtClean="0"/>
              <a:t>The first two sources were in CALET FoV: no events were seen. </a:t>
            </a:r>
          </a:p>
        </p:txBody>
      </p:sp>
    </p:spTree>
    <p:extLst>
      <p:ext uri="{BB962C8B-B14F-4D97-AF65-F5344CB8AC3E}">
        <p14:creationId xmlns:p14="http://schemas.microsoft.com/office/powerpoint/2010/main" val="191387238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52403"/>
            <a:ext cx="7543800" cy="5447646"/>
          </a:xfrm>
          <a:prstGeom prst="rect">
            <a:avLst/>
          </a:prstGeom>
          <a:noFill/>
        </p:spPr>
        <p:txBody>
          <a:bodyPr wrap="square" lIns="91330" tIns="45667" rIns="91330" bIns="45667" rtlCol="0">
            <a:spAutoFit/>
          </a:bodyPr>
          <a:lstStyle/>
          <a:p>
            <a:pPr defTabSz="913358" fontAlgn="base">
              <a:spcBef>
                <a:spcPct val="0"/>
              </a:spcBef>
              <a:spcAft>
                <a:spcPct val="0"/>
              </a:spcAft>
            </a:pPr>
            <a:r>
              <a:rPr lang="en-US" sz="2400" u="sng" dirty="0">
                <a:solidFill>
                  <a:srgbClr val="000000"/>
                </a:solidFill>
                <a:latin typeface="Times New Roman"/>
                <a:ea typeface="ＭＳ Ｐゴシック" charset="0"/>
                <a:cs typeface="Times New Roman"/>
              </a:rPr>
              <a:t>Non-expert summary of gravity waves so far</a:t>
            </a:r>
          </a:p>
          <a:p>
            <a:pPr defTabSz="913358" fontAlgn="base">
              <a:spcBef>
                <a:spcPct val="0"/>
              </a:spcBef>
              <a:spcAft>
                <a:spcPct val="0"/>
              </a:spcAft>
            </a:pPr>
            <a:endParaRPr lang="en-US" dirty="0">
              <a:solidFill>
                <a:srgbClr val="000000"/>
              </a:solidFill>
              <a:latin typeface="Arial" charset="0"/>
              <a:ea typeface="ＭＳ Ｐゴシック" charset="0"/>
              <a:cs typeface="ＭＳ Ｐゴシック" charset="0"/>
            </a:endParaRPr>
          </a:p>
          <a:p>
            <a:pPr defTabSz="913358" fontAlgn="base">
              <a:spcBef>
                <a:spcPct val="0"/>
              </a:spcBef>
              <a:spcAft>
                <a:spcPct val="0"/>
              </a:spcAft>
            </a:pPr>
            <a:r>
              <a:rPr lang="en-US" dirty="0">
                <a:solidFill>
                  <a:srgbClr val="000000"/>
                </a:solidFill>
                <a:latin typeface="Arial" charset="0"/>
                <a:ea typeface="ＭＳ Ｐゴシック" charset="0"/>
                <a:cs typeface="ＭＳ Ｐゴシック" charset="0"/>
              </a:rPr>
              <a:t>Observed around 10 black hole (BH)- black hole (BH) mergers. LIGO-VIRGO released its first “catalogue” of BH-BH merger events.</a:t>
            </a:r>
          </a:p>
          <a:p>
            <a:pPr defTabSz="913358" fontAlgn="base">
              <a:spcBef>
                <a:spcPct val="0"/>
              </a:spcBef>
              <a:spcAft>
                <a:spcPct val="0"/>
              </a:spcAft>
            </a:pPr>
            <a:endParaRPr lang="en-US" dirty="0">
              <a:solidFill>
                <a:srgbClr val="000000"/>
              </a:solidFill>
              <a:latin typeface="Arial" charset="0"/>
              <a:ea typeface="ＭＳ Ｐゴシック" charset="0"/>
              <a:cs typeface="ＭＳ Ｐゴシック" charset="0"/>
            </a:endParaRPr>
          </a:p>
          <a:p>
            <a:pPr defTabSz="913358" fontAlgn="base">
              <a:spcBef>
                <a:spcPct val="0"/>
              </a:spcBef>
              <a:spcAft>
                <a:spcPct val="0"/>
              </a:spcAft>
            </a:pPr>
            <a:r>
              <a:rPr lang="en-US" dirty="0">
                <a:solidFill>
                  <a:srgbClr val="000000"/>
                </a:solidFill>
                <a:latin typeface="Arial" charset="0"/>
                <a:ea typeface="ＭＳ Ｐゴシック" charset="0"/>
                <a:cs typeface="ＭＳ Ｐゴシック" charset="0"/>
              </a:rPr>
              <a:t>Observed 1 neutron-star (NS) </a:t>
            </a:r>
            <a:r>
              <a:rPr lang="mr-IN" dirty="0">
                <a:solidFill>
                  <a:srgbClr val="000000"/>
                </a:solidFill>
                <a:latin typeface="Arial" charset="0"/>
                <a:ea typeface="ＭＳ Ｐゴシック" charset="0"/>
                <a:cs typeface="ＭＳ Ｐゴシック" charset="0"/>
              </a:rPr>
              <a:t>–</a:t>
            </a:r>
            <a:r>
              <a:rPr lang="en-US" dirty="0">
                <a:solidFill>
                  <a:srgbClr val="000000"/>
                </a:solidFill>
                <a:latin typeface="Arial" charset="0"/>
                <a:ea typeface="ＭＳ Ｐゴシック" charset="0"/>
                <a:cs typeface="ＭＳ Ｐゴシック" charset="0"/>
              </a:rPr>
              <a:t> neutron start (NS) merger</a:t>
            </a:r>
          </a:p>
          <a:p>
            <a:pPr defTabSz="913358" fontAlgn="base">
              <a:spcBef>
                <a:spcPct val="0"/>
              </a:spcBef>
              <a:spcAft>
                <a:spcPct val="0"/>
              </a:spcAft>
            </a:pPr>
            <a:endParaRPr lang="en-US" dirty="0">
              <a:solidFill>
                <a:srgbClr val="000000"/>
              </a:solidFill>
              <a:latin typeface="Arial" charset="0"/>
              <a:ea typeface="ＭＳ Ｐゴシック" charset="0"/>
              <a:cs typeface="ＭＳ Ｐゴシック" charset="0"/>
            </a:endParaRPr>
          </a:p>
          <a:p>
            <a:pPr defTabSz="913358" fontAlgn="base">
              <a:spcBef>
                <a:spcPct val="0"/>
              </a:spcBef>
              <a:spcAft>
                <a:spcPct val="0"/>
              </a:spcAft>
            </a:pPr>
            <a:r>
              <a:rPr lang="en-US" dirty="0">
                <a:solidFill>
                  <a:srgbClr val="000000"/>
                </a:solidFill>
                <a:latin typeface="Arial" charset="0"/>
                <a:ea typeface="ＭＳ Ｐゴシック" charset="0"/>
                <a:cs typeface="ＭＳ Ｐゴシック" charset="0"/>
              </a:rPr>
              <a:t>This special event was seen in many frequency bands.</a:t>
            </a:r>
          </a:p>
          <a:p>
            <a:pPr defTabSz="913358" fontAlgn="base">
              <a:spcBef>
                <a:spcPct val="0"/>
              </a:spcBef>
              <a:spcAft>
                <a:spcPct val="0"/>
              </a:spcAft>
            </a:pPr>
            <a:endParaRPr lang="en-US" dirty="0">
              <a:solidFill>
                <a:srgbClr val="000000"/>
              </a:solidFill>
              <a:latin typeface="Arial" charset="0"/>
              <a:ea typeface="ＭＳ Ｐゴシック" charset="0"/>
              <a:cs typeface="ＭＳ Ｐゴシック" charset="0"/>
            </a:endParaRPr>
          </a:p>
          <a:p>
            <a:pPr defTabSz="913358" fontAlgn="base">
              <a:spcBef>
                <a:spcPct val="0"/>
              </a:spcBef>
              <a:spcAft>
                <a:spcPct val="0"/>
              </a:spcAft>
            </a:pPr>
            <a:r>
              <a:rPr lang="en-US" dirty="0">
                <a:solidFill>
                  <a:srgbClr val="000000"/>
                </a:solidFill>
                <a:latin typeface="Arial" charset="0"/>
                <a:ea typeface="ＭＳ Ｐゴシック" charset="0"/>
                <a:cs typeface="ＭＳ Ｐゴシック" charset="0"/>
              </a:rPr>
              <a:t>This single event provided </a:t>
            </a:r>
            <a:r>
              <a:rPr lang="en-US" i="1" u="sng" dirty="0">
                <a:solidFill>
                  <a:srgbClr val="000000"/>
                </a:solidFill>
                <a:latin typeface="Arial" charset="0"/>
                <a:ea typeface="ＭＳ Ｐゴシック" charset="0"/>
                <a:cs typeface="ＭＳ Ｐゴシック" charset="0"/>
              </a:rPr>
              <a:t>many insights </a:t>
            </a:r>
            <a:r>
              <a:rPr lang="en-US" dirty="0">
                <a:solidFill>
                  <a:srgbClr val="000000"/>
                </a:solidFill>
                <a:latin typeface="Arial" charset="0"/>
                <a:ea typeface="ＭＳ Ｐゴシック" charset="0"/>
                <a:cs typeface="ＭＳ Ｐゴシック" charset="0"/>
              </a:rPr>
              <a:t>including the origin of heavy elements by r-process </a:t>
            </a:r>
            <a:r>
              <a:rPr lang="en-US" dirty="0" err="1">
                <a:solidFill>
                  <a:srgbClr val="000000"/>
                </a:solidFill>
                <a:latin typeface="Arial" charset="0"/>
                <a:ea typeface="ＭＳ Ｐゴシック" charset="0"/>
                <a:cs typeface="ＭＳ Ｐゴシック" charset="0"/>
              </a:rPr>
              <a:t>nucleosynthesis</a:t>
            </a:r>
            <a:r>
              <a:rPr lang="en-US" dirty="0">
                <a:solidFill>
                  <a:srgbClr val="000000"/>
                </a:solidFill>
                <a:latin typeface="Arial" charset="0"/>
                <a:ea typeface="ＭＳ Ｐゴシック" charset="0"/>
                <a:cs typeface="ＭＳ Ｐゴシック" charset="0"/>
              </a:rPr>
              <a:t>, constraints on GRB’s afterglow mechanisms and a new path to precisely determine Hubble’s constant (“new standard sirens”).</a:t>
            </a:r>
          </a:p>
          <a:p>
            <a:pPr defTabSz="913358" fontAlgn="base">
              <a:spcBef>
                <a:spcPct val="0"/>
              </a:spcBef>
              <a:spcAft>
                <a:spcPct val="0"/>
              </a:spcAft>
            </a:pPr>
            <a:endParaRPr lang="en-US" dirty="0">
              <a:solidFill>
                <a:srgbClr val="000000"/>
              </a:solidFill>
              <a:latin typeface="Arial" charset="0"/>
              <a:ea typeface="ＭＳ Ｐゴシック" charset="0"/>
              <a:cs typeface="ＭＳ Ｐゴシック" charset="0"/>
            </a:endParaRPr>
          </a:p>
          <a:p>
            <a:pPr defTabSz="913358" fontAlgn="base">
              <a:spcBef>
                <a:spcPct val="0"/>
              </a:spcBef>
              <a:spcAft>
                <a:spcPct val="0"/>
              </a:spcAft>
            </a:pPr>
            <a:r>
              <a:rPr lang="en-US" dirty="0">
                <a:solidFill>
                  <a:srgbClr val="000000"/>
                </a:solidFill>
                <a:latin typeface="Arial" charset="0"/>
                <a:ea typeface="ＭＳ Ｐゴシック" charset="0"/>
                <a:cs typeface="ＭＳ Ｐゴシック" charset="0"/>
              </a:rPr>
              <a:t>Have </a:t>
            </a:r>
            <a:r>
              <a:rPr lang="en-US" u="sng" dirty="0">
                <a:solidFill>
                  <a:srgbClr val="FF0000"/>
                </a:solidFill>
                <a:latin typeface="Arial" charset="0"/>
                <a:ea typeface="ＭＳ Ｐゴシック" charset="0"/>
                <a:cs typeface="ＭＳ Ｐゴシック" charset="0"/>
              </a:rPr>
              <a:t>not </a:t>
            </a:r>
            <a:r>
              <a:rPr lang="en-US" i="1" u="sng" dirty="0">
                <a:solidFill>
                  <a:srgbClr val="FF0000"/>
                </a:solidFill>
                <a:latin typeface="Arial" charset="0"/>
                <a:ea typeface="ＭＳ Ｐゴシック" charset="0"/>
                <a:cs typeface="ＭＳ Ｐゴシック" charset="0"/>
              </a:rPr>
              <a:t>yet</a:t>
            </a:r>
            <a:r>
              <a:rPr lang="en-US" u="sng" dirty="0">
                <a:solidFill>
                  <a:srgbClr val="FF0000"/>
                </a:solidFill>
                <a:latin typeface="Arial" charset="0"/>
                <a:ea typeface="ＭＳ Ｐゴシック" charset="0"/>
                <a:cs typeface="ＭＳ Ｐゴシック" charset="0"/>
              </a:rPr>
              <a:t> </a:t>
            </a:r>
            <a:r>
              <a:rPr lang="en-US" dirty="0">
                <a:solidFill>
                  <a:srgbClr val="000000"/>
                </a:solidFill>
                <a:latin typeface="Arial" charset="0"/>
                <a:ea typeface="ＭＳ Ｐゴシック" charset="0"/>
                <a:cs typeface="ＭＳ Ｐゴシック" charset="0"/>
              </a:rPr>
              <a:t>observed a NS-BH merger event</a:t>
            </a:r>
          </a:p>
          <a:p>
            <a:pPr defTabSz="913358" fontAlgn="base">
              <a:spcBef>
                <a:spcPct val="0"/>
              </a:spcBef>
              <a:spcAft>
                <a:spcPct val="0"/>
              </a:spcAft>
            </a:pPr>
            <a:r>
              <a:rPr lang="en-US" dirty="0">
                <a:solidFill>
                  <a:srgbClr val="000000"/>
                </a:solidFill>
                <a:latin typeface="Arial" charset="0"/>
                <a:ea typeface="ＭＳ Ｐゴシック" charset="0"/>
                <a:cs typeface="ＭＳ Ｐゴシック" charset="0"/>
              </a:rPr>
              <a:t>(also a “standard siren” for cosmology).</a:t>
            </a:r>
          </a:p>
          <a:p>
            <a:pPr defTabSz="913358" fontAlgn="base">
              <a:spcBef>
                <a:spcPct val="0"/>
              </a:spcBef>
              <a:spcAft>
                <a:spcPct val="0"/>
              </a:spcAft>
            </a:pPr>
            <a:endParaRPr lang="en-US" dirty="0">
              <a:solidFill>
                <a:srgbClr val="000000"/>
              </a:solidFill>
              <a:latin typeface="Arial" charset="0"/>
              <a:ea typeface="ＭＳ Ｐゴシック" charset="0"/>
              <a:cs typeface="ＭＳ Ｐゴシック" charset="0"/>
            </a:endParaRPr>
          </a:p>
          <a:p>
            <a:pPr defTabSz="913358" fontAlgn="base">
              <a:spcBef>
                <a:spcPct val="0"/>
              </a:spcBef>
              <a:spcAft>
                <a:spcPct val="0"/>
              </a:spcAft>
            </a:pPr>
            <a:r>
              <a:rPr lang="en-US" i="1" dirty="0">
                <a:solidFill>
                  <a:srgbClr val="000000"/>
                </a:solidFill>
                <a:latin typeface="Arial" charset="0"/>
                <a:ea typeface="ＭＳ Ｐゴシック" charset="0"/>
                <a:cs typeface="ＭＳ Ｐゴシック" charset="0"/>
              </a:rPr>
              <a:t>Have not yet observed “echoes” from </a:t>
            </a:r>
          </a:p>
          <a:p>
            <a:pPr defTabSz="913358" fontAlgn="base">
              <a:spcBef>
                <a:spcPct val="0"/>
              </a:spcBef>
              <a:spcAft>
                <a:spcPct val="0"/>
              </a:spcAft>
            </a:pPr>
            <a:r>
              <a:rPr lang="en-US" i="1" dirty="0">
                <a:solidFill>
                  <a:srgbClr val="000000"/>
                </a:solidFill>
                <a:latin typeface="Arial" charset="0"/>
                <a:ea typeface="ＭＳ Ｐゴシック" charset="0"/>
                <a:cs typeface="ＭＳ Ｐゴシック" charset="0"/>
              </a:rPr>
              <a:t>BH-BH mergers</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65423" y="3810001"/>
            <a:ext cx="3840480" cy="2828925"/>
          </a:xfrm>
          <a:prstGeom prst="rect">
            <a:avLst/>
          </a:prstGeom>
        </p:spPr>
      </p:pic>
      <p:sp>
        <p:nvSpPr>
          <p:cNvPr id="2" name="TextBox 1"/>
          <p:cNvSpPr txBox="1"/>
          <p:nvPr/>
        </p:nvSpPr>
        <p:spPr>
          <a:xfrm>
            <a:off x="7010400" y="1219202"/>
            <a:ext cx="1828800" cy="646331"/>
          </a:xfrm>
          <a:prstGeom prst="rect">
            <a:avLst/>
          </a:prstGeom>
          <a:noFill/>
        </p:spPr>
        <p:txBody>
          <a:bodyPr wrap="square" lIns="91330" tIns="45667" rIns="91330" bIns="45667" rtlCol="0">
            <a:spAutoFit/>
          </a:bodyPr>
          <a:lstStyle/>
          <a:p>
            <a:pPr defTabSz="913358" fontAlgn="base">
              <a:spcBef>
                <a:spcPct val="0"/>
              </a:spcBef>
              <a:spcAft>
                <a:spcPct val="0"/>
              </a:spcAft>
            </a:pPr>
            <a:r>
              <a:rPr lang="en-US" dirty="0">
                <a:solidFill>
                  <a:srgbClr val="000000"/>
                </a:solidFill>
                <a:latin typeface="Arial" charset="0"/>
                <a:ea typeface="ＭＳ Ｐゴシック" charset="0"/>
                <a:cs typeface="ＭＳ Ｐゴシック" charset="0"/>
              </a:rPr>
              <a:t>Consistency</a:t>
            </a:r>
          </a:p>
          <a:p>
            <a:pPr defTabSz="913358" fontAlgn="base">
              <a:spcBef>
                <a:spcPct val="0"/>
              </a:spcBef>
              <a:spcAft>
                <a:spcPct val="0"/>
              </a:spcAft>
            </a:pPr>
            <a:r>
              <a:rPr lang="en-US" dirty="0">
                <a:solidFill>
                  <a:srgbClr val="000000"/>
                </a:solidFill>
                <a:latin typeface="Arial" charset="0"/>
                <a:ea typeface="ＭＳ Ｐゴシック" charset="0"/>
                <a:cs typeface="ＭＳ Ｐゴシック" charset="0"/>
              </a:rPr>
              <a:t>checks of GR</a:t>
            </a:r>
          </a:p>
        </p:txBody>
      </p:sp>
      <p:sp>
        <p:nvSpPr>
          <p:cNvPr id="3" name="TextBox 2"/>
          <p:cNvSpPr txBox="1"/>
          <p:nvPr/>
        </p:nvSpPr>
        <p:spPr>
          <a:xfrm>
            <a:off x="228600" y="5763820"/>
            <a:ext cx="4260501" cy="923330"/>
          </a:xfrm>
          <a:prstGeom prst="rect">
            <a:avLst/>
          </a:prstGeom>
          <a:noFill/>
        </p:spPr>
        <p:txBody>
          <a:bodyPr wrap="square" lIns="91330" tIns="45667" rIns="91330" bIns="45667" rtlCol="0">
            <a:spAutoFit/>
          </a:bodyPr>
          <a:lstStyle/>
          <a:p>
            <a:r>
              <a:rPr lang="en-US" dirty="0" smtClean="0">
                <a:solidFill>
                  <a:srgbClr val="FF0000"/>
                </a:solidFill>
              </a:rPr>
              <a:t>Expect 5-10 times the rate of events from LIGO-Virgo in the next run due to improved sensitivity </a:t>
            </a:r>
            <a:r>
              <a:rPr lang="en-US" dirty="0" smtClean="0"/>
              <a:t>(better be ready)</a:t>
            </a:r>
            <a:endParaRPr lang="en-US" dirty="0"/>
          </a:p>
        </p:txBody>
      </p:sp>
    </p:spTree>
    <p:extLst>
      <p:ext uri="{BB962C8B-B14F-4D97-AF65-F5344CB8AC3E}">
        <p14:creationId xmlns:p14="http://schemas.microsoft.com/office/powerpoint/2010/main" val="30589350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812800"/>
            <a:ext cx="9144000" cy="5212080"/>
          </a:xfrm>
          <a:prstGeom prst="rect">
            <a:avLst/>
          </a:prstGeom>
        </p:spPr>
      </p:pic>
      <p:sp>
        <p:nvSpPr>
          <p:cNvPr id="2" name="TextBox 1"/>
          <p:cNvSpPr txBox="1"/>
          <p:nvPr/>
        </p:nvSpPr>
        <p:spPr>
          <a:xfrm>
            <a:off x="2989385" y="254000"/>
            <a:ext cx="2735384" cy="369332"/>
          </a:xfrm>
          <a:prstGeom prst="rect">
            <a:avLst/>
          </a:prstGeom>
          <a:noFill/>
        </p:spPr>
        <p:txBody>
          <a:bodyPr wrap="square" rtlCol="0">
            <a:spAutoFit/>
          </a:bodyPr>
          <a:lstStyle/>
          <a:p>
            <a:r>
              <a:rPr lang="en-US" dirty="0" smtClean="0"/>
              <a:t>First Catalogue</a:t>
            </a:r>
            <a:endParaRPr lang="en-US" dirty="0"/>
          </a:p>
        </p:txBody>
      </p:sp>
    </p:spTree>
    <p:extLst>
      <p:ext uri="{BB962C8B-B14F-4D97-AF65-F5344CB8AC3E}">
        <p14:creationId xmlns:p14="http://schemas.microsoft.com/office/powerpoint/2010/main" val="159236901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pPr algn="r">
              <a:defRPr/>
            </a:pPr>
            <a:fld id="{95B8CE7B-C015-6C41-BF19-61894DB43633}" type="slidenum">
              <a:rPr kumimoji="1" lang="ja-JP" altLang="en-US" sz="1200">
                <a:solidFill>
                  <a:prstClr val="black">
                    <a:tint val="75000"/>
                  </a:prstClr>
                </a:solidFill>
                <a:latin typeface="Gill Sans" charset="0"/>
                <a:cs typeface="Gill Sans" charset="0"/>
              </a:rPr>
              <a:pPr algn="r">
                <a:defRPr/>
              </a:pPr>
              <a:t>16</a:t>
            </a:fld>
            <a:endParaRPr kumimoji="1" lang="ja-JP" altLang="en-US" sz="1200">
              <a:solidFill>
                <a:prstClr val="black">
                  <a:tint val="75000"/>
                </a:prstClr>
              </a:solidFill>
              <a:latin typeface="Gill Sans" charset="0"/>
              <a:cs typeface="Gill Sans" charset="0"/>
            </a:endParaRPr>
          </a:p>
        </p:txBody>
      </p:sp>
      <p:pic>
        <p:nvPicPr>
          <p:cNvPr id="6" name="図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2000" y="952500"/>
            <a:ext cx="7620000" cy="5276850"/>
          </a:xfrm>
          <a:prstGeom prst="rect">
            <a:avLst/>
          </a:prstGeom>
        </p:spPr>
      </p:pic>
      <p:sp>
        <p:nvSpPr>
          <p:cNvPr id="2" name="TextBox 1"/>
          <p:cNvSpPr txBox="1"/>
          <p:nvPr/>
        </p:nvSpPr>
        <p:spPr>
          <a:xfrm>
            <a:off x="762000" y="152404"/>
            <a:ext cx="7467600" cy="646224"/>
          </a:xfrm>
          <a:prstGeom prst="rect">
            <a:avLst/>
          </a:prstGeom>
          <a:noFill/>
        </p:spPr>
        <p:txBody>
          <a:bodyPr wrap="square" lIns="91330" tIns="45667" rIns="91330" bIns="45667" rtlCol="0">
            <a:spAutoFit/>
          </a:bodyPr>
          <a:lstStyle/>
          <a:p>
            <a:pPr defTabSz="913358" fontAlgn="base">
              <a:spcBef>
                <a:spcPct val="0"/>
              </a:spcBef>
              <a:spcAft>
                <a:spcPct val="0"/>
              </a:spcAft>
            </a:pPr>
            <a:r>
              <a:rPr lang="en-US" dirty="0">
                <a:solidFill>
                  <a:srgbClr val="000000"/>
                </a:solidFill>
                <a:latin typeface="Times New Roman"/>
                <a:ea typeface="ＭＳ Ｐゴシック" charset="0"/>
                <a:cs typeface="Times New Roman"/>
              </a:rPr>
              <a:t>Black holes observed in gravity waves seem to be too heavy (disagree with EM black hole population masses c.f. purple points). May be a selection effect. </a:t>
            </a:r>
          </a:p>
        </p:txBody>
      </p:sp>
      <p:sp>
        <p:nvSpPr>
          <p:cNvPr id="3" name="TextBox 2"/>
          <p:cNvSpPr txBox="1"/>
          <p:nvPr/>
        </p:nvSpPr>
        <p:spPr>
          <a:xfrm>
            <a:off x="1981200" y="6324600"/>
            <a:ext cx="5791200" cy="369332"/>
          </a:xfrm>
          <a:prstGeom prst="rect">
            <a:avLst/>
          </a:prstGeom>
          <a:noFill/>
        </p:spPr>
        <p:txBody>
          <a:bodyPr wrap="square" lIns="91330" tIns="45667" rIns="91330" bIns="45667" rtlCol="0">
            <a:spAutoFit/>
          </a:bodyPr>
          <a:lstStyle/>
          <a:p>
            <a:pPr defTabSz="913358" fontAlgn="base">
              <a:spcBef>
                <a:spcPct val="0"/>
              </a:spcBef>
              <a:spcAft>
                <a:spcPct val="0"/>
              </a:spcAft>
            </a:pPr>
            <a:r>
              <a:rPr lang="en-US" dirty="0">
                <a:solidFill>
                  <a:srgbClr val="000000"/>
                </a:solidFill>
                <a:latin typeface="Arial" charset="0"/>
                <a:ea typeface="ＭＳ Ｐゴシック" charset="0"/>
                <a:cs typeface="ＭＳ Ｐゴシック" charset="0"/>
              </a:rPr>
              <a:t>No significant signal for spin after the BH mergers.</a:t>
            </a:r>
          </a:p>
        </p:txBody>
      </p:sp>
    </p:spTree>
    <p:extLst>
      <p:ext uri="{BB962C8B-B14F-4D97-AF65-F5344CB8AC3E}">
        <p14:creationId xmlns:p14="http://schemas.microsoft.com/office/powerpoint/2010/main" val="190238150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95655" y="801140"/>
            <a:ext cx="4244423" cy="1077141"/>
          </a:xfrm>
          <a:prstGeom prst="rect">
            <a:avLst/>
          </a:prstGeom>
          <a:noFill/>
        </p:spPr>
        <p:txBody>
          <a:bodyPr wrap="square" lIns="91330" tIns="45667" rIns="91330" bIns="45667" rtlCol="0">
            <a:spAutoFit/>
          </a:bodyPr>
          <a:lstStyle/>
          <a:p>
            <a:r>
              <a:rPr lang="en-US" sz="2400" dirty="0"/>
              <a:t>TDE (Tidal Disruption Events)</a:t>
            </a:r>
          </a:p>
          <a:p>
            <a:r>
              <a:rPr lang="en-US" sz="2000" dirty="0"/>
              <a:t>Supermassive black hole chews up a star.</a:t>
            </a:r>
          </a:p>
        </p:txBody>
      </p:sp>
      <p:sp>
        <p:nvSpPr>
          <p:cNvPr id="3" name="TextBox 2"/>
          <p:cNvSpPr txBox="1"/>
          <p:nvPr/>
        </p:nvSpPr>
        <p:spPr>
          <a:xfrm>
            <a:off x="434088" y="5940999"/>
            <a:ext cx="8243668" cy="830997"/>
          </a:xfrm>
          <a:prstGeom prst="rect">
            <a:avLst/>
          </a:prstGeom>
          <a:noFill/>
        </p:spPr>
        <p:txBody>
          <a:bodyPr wrap="square" lIns="91330" tIns="45667" rIns="91330" bIns="45667" rtlCol="0">
            <a:spAutoFit/>
          </a:bodyPr>
          <a:lstStyle/>
          <a:p>
            <a:r>
              <a:rPr lang="en-US" sz="2400" dirty="0">
                <a:solidFill>
                  <a:srgbClr val="FF0000"/>
                </a:solidFill>
                <a:latin typeface="Times New Roman"/>
                <a:cs typeface="Times New Roman"/>
              </a:rPr>
              <a:t>“In the field of observation, Chance favors the prepared mind” </a:t>
            </a:r>
            <a:r>
              <a:rPr lang="mr-IN" sz="2400" dirty="0">
                <a:solidFill>
                  <a:srgbClr val="FF0000"/>
                </a:solidFill>
                <a:latin typeface="Times New Roman"/>
                <a:cs typeface="Times New Roman"/>
              </a:rPr>
              <a:t>–</a:t>
            </a:r>
            <a:r>
              <a:rPr lang="en-US" sz="2400" dirty="0">
                <a:solidFill>
                  <a:srgbClr val="FF0000"/>
                </a:solidFill>
                <a:latin typeface="Times New Roman"/>
                <a:cs typeface="Times New Roman"/>
              </a:rPr>
              <a:t> </a:t>
            </a:r>
          </a:p>
          <a:p>
            <a:r>
              <a:rPr lang="en-US" sz="2400" dirty="0">
                <a:solidFill>
                  <a:srgbClr val="FF0000"/>
                </a:solidFill>
                <a:latin typeface="Times New Roman"/>
                <a:cs typeface="Times New Roman"/>
              </a:rPr>
              <a:t>Louis Pasteur, 1854</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2932" y="556213"/>
            <a:ext cx="2346960" cy="1322070"/>
          </a:xfrm>
          <a:prstGeom prst="rect">
            <a:avLst/>
          </a:prstGeom>
        </p:spPr>
      </p:pic>
      <p:sp>
        <p:nvSpPr>
          <p:cNvPr id="5" name="TextBox 4"/>
          <p:cNvSpPr txBox="1"/>
          <p:nvPr/>
        </p:nvSpPr>
        <p:spPr>
          <a:xfrm>
            <a:off x="3695655" y="2266982"/>
            <a:ext cx="4999538" cy="1754298"/>
          </a:xfrm>
          <a:prstGeom prst="rect">
            <a:avLst/>
          </a:prstGeom>
          <a:noFill/>
        </p:spPr>
        <p:txBody>
          <a:bodyPr wrap="square" lIns="91410" tIns="45706" rIns="91410" bIns="45706" rtlCol="0">
            <a:spAutoFit/>
          </a:bodyPr>
          <a:lstStyle/>
          <a:p>
            <a:pPr lvl="0"/>
            <a:r>
              <a:rPr lang="en-US" sz="2400" dirty="0">
                <a:solidFill>
                  <a:srgbClr val="000000"/>
                </a:solidFill>
              </a:rPr>
              <a:t>FRB (Fast Radio Bursts)</a:t>
            </a:r>
          </a:p>
          <a:p>
            <a:pPr lvl="0"/>
            <a:r>
              <a:rPr lang="en-US" sz="2400" dirty="0">
                <a:solidFill>
                  <a:srgbClr val="000000"/>
                </a:solidFill>
              </a:rPr>
              <a:t>CHIME just turned on</a:t>
            </a:r>
          </a:p>
          <a:p>
            <a:pPr lvl="0"/>
            <a:r>
              <a:rPr lang="en-US" sz="2000" dirty="0" smtClean="0">
                <a:solidFill>
                  <a:srgbClr val="000000"/>
                </a:solidFill>
              </a:rPr>
              <a:t>(Two classes: Fast </a:t>
            </a:r>
            <a:r>
              <a:rPr lang="en-US" sz="2000" dirty="0">
                <a:solidFill>
                  <a:srgbClr val="000000"/>
                </a:solidFill>
              </a:rPr>
              <a:t>pulsars (repeaters) or </a:t>
            </a:r>
            <a:r>
              <a:rPr lang="en-US" sz="2000" dirty="0" smtClean="0">
                <a:solidFill>
                  <a:srgbClr val="000000"/>
                </a:solidFill>
              </a:rPr>
              <a:t>a neutron </a:t>
            </a:r>
            <a:r>
              <a:rPr lang="en-US" sz="2000" dirty="0">
                <a:solidFill>
                  <a:srgbClr val="000000"/>
                </a:solidFill>
              </a:rPr>
              <a:t>star </a:t>
            </a:r>
            <a:r>
              <a:rPr lang="en-US" sz="2000" dirty="0" smtClean="0">
                <a:solidFill>
                  <a:srgbClr val="000000"/>
                </a:solidFill>
              </a:rPr>
              <a:t>merger forming </a:t>
            </a:r>
            <a:r>
              <a:rPr lang="en-US" sz="2000" dirty="0">
                <a:solidFill>
                  <a:srgbClr val="000000"/>
                </a:solidFill>
              </a:rPr>
              <a:t>a black </a:t>
            </a:r>
            <a:r>
              <a:rPr lang="en-US" sz="2000" dirty="0" smtClean="0">
                <a:solidFill>
                  <a:srgbClr val="000000"/>
                </a:solidFill>
              </a:rPr>
              <a:t>hole (single event))</a:t>
            </a:r>
            <a:endParaRPr lang="en-US" sz="2000" dirty="0">
              <a:solidFill>
                <a:srgbClr val="000000"/>
              </a:solidFill>
            </a:endParaRPr>
          </a:p>
        </p:txBody>
      </p:sp>
      <p:pic>
        <p:nvPicPr>
          <p:cNvPr id="6" name="Picture 5"/>
          <p:cNvPicPr>
            <a:picLocks noChangeAspect="1"/>
          </p:cNvPicPr>
          <p:nvPr/>
        </p:nvPicPr>
        <p:blipFill>
          <a:blip r:embed="rId4"/>
          <a:stretch>
            <a:fillRect/>
          </a:stretch>
        </p:blipFill>
        <p:spPr>
          <a:xfrm>
            <a:off x="817374" y="2042212"/>
            <a:ext cx="2382520" cy="1671320"/>
          </a:xfrm>
          <a:prstGeom prst="rect">
            <a:avLst/>
          </a:prstGeom>
        </p:spPr>
      </p:pic>
      <p:sp>
        <p:nvSpPr>
          <p:cNvPr id="7" name="TextBox 6"/>
          <p:cNvSpPr txBox="1"/>
          <p:nvPr/>
        </p:nvSpPr>
        <p:spPr>
          <a:xfrm>
            <a:off x="874198" y="32994"/>
            <a:ext cx="8269805" cy="523220"/>
          </a:xfrm>
          <a:prstGeom prst="rect">
            <a:avLst/>
          </a:prstGeom>
          <a:noFill/>
        </p:spPr>
        <p:txBody>
          <a:bodyPr wrap="square" lIns="91410" tIns="45706" rIns="91410" bIns="45706" rtlCol="0">
            <a:spAutoFit/>
          </a:bodyPr>
          <a:lstStyle/>
          <a:p>
            <a:r>
              <a:rPr lang="en-US" sz="2800" i="1" u="sng" dirty="0"/>
              <a:t>Some </a:t>
            </a:r>
            <a:r>
              <a:rPr lang="en-US" sz="2800" dirty="0"/>
              <a:t>new signatures (non-expert summary)</a:t>
            </a:r>
          </a:p>
        </p:txBody>
      </p:sp>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74195" y="3845496"/>
            <a:ext cx="2145792" cy="2095500"/>
          </a:xfrm>
          <a:prstGeom prst="rect">
            <a:avLst/>
          </a:prstGeom>
        </p:spPr>
      </p:pic>
      <p:sp>
        <p:nvSpPr>
          <p:cNvPr id="9" name="TextBox 8"/>
          <p:cNvSpPr txBox="1"/>
          <p:nvPr/>
        </p:nvSpPr>
        <p:spPr>
          <a:xfrm>
            <a:off x="3695658" y="4453785"/>
            <a:ext cx="4030941" cy="830997"/>
          </a:xfrm>
          <a:prstGeom prst="rect">
            <a:avLst/>
          </a:prstGeom>
          <a:noFill/>
        </p:spPr>
        <p:txBody>
          <a:bodyPr wrap="square" lIns="91410" tIns="45706" rIns="91410" bIns="45706" rtlCol="0">
            <a:spAutoFit/>
          </a:bodyPr>
          <a:lstStyle/>
          <a:p>
            <a:pPr lvl="0"/>
            <a:r>
              <a:rPr lang="en-US" sz="2400" i="1" u="sng" dirty="0">
                <a:solidFill>
                  <a:srgbClr val="000000"/>
                </a:solidFill>
              </a:rPr>
              <a:t>Old</a:t>
            </a:r>
            <a:r>
              <a:rPr lang="en-US" sz="2400" dirty="0">
                <a:solidFill>
                  <a:srgbClr val="000000"/>
                </a:solidFill>
              </a:rPr>
              <a:t> new signatures:</a:t>
            </a:r>
          </a:p>
          <a:p>
            <a:pPr lvl="0"/>
            <a:r>
              <a:rPr lang="en-US" sz="2400" dirty="0">
                <a:solidFill>
                  <a:srgbClr val="000000"/>
                </a:solidFill>
              </a:rPr>
              <a:t>GRB (Gamma Ray Bursts)</a:t>
            </a:r>
          </a:p>
        </p:txBody>
      </p:sp>
      <p:sp>
        <p:nvSpPr>
          <p:cNvPr id="10" name="Rectangle 9"/>
          <p:cNvSpPr/>
          <p:nvPr/>
        </p:nvSpPr>
        <p:spPr>
          <a:xfrm>
            <a:off x="254000" y="5940996"/>
            <a:ext cx="8423756" cy="8310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345146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13060"/>
            <a:ext cx="9142560" cy="49209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410" name="Text Box 2"/>
          <p:cNvSpPr txBox="1">
            <a:spLocks noChangeArrowheads="1"/>
          </p:cNvSpPr>
          <p:nvPr/>
        </p:nvSpPr>
        <p:spPr bwMode="auto">
          <a:xfrm>
            <a:off x="498240" y="249152"/>
            <a:ext cx="3317760" cy="313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597" tIns="55192" rIns="81597" bIns="40799"/>
          <a:lstStyle>
            <a:lvl1pPr>
              <a:tabLst>
                <a:tab pos="723900" algn="l"/>
                <a:tab pos="1447800" algn="l"/>
                <a:tab pos="2171700" algn="l"/>
                <a:tab pos="2895600" algn="l"/>
                <a:tab pos="3619500" algn="l"/>
              </a:tabLst>
              <a:defRPr>
                <a:solidFill>
                  <a:srgbClr val="000000"/>
                </a:solidFill>
                <a:latin typeface="Arial" charset="0"/>
                <a:ea typeface="SimSun" charset="0"/>
                <a:cs typeface="SimSun" charset="0"/>
              </a:defRPr>
            </a:lvl1pPr>
            <a:lvl2pPr>
              <a:tabLst>
                <a:tab pos="723900" algn="l"/>
                <a:tab pos="1447800" algn="l"/>
                <a:tab pos="2171700" algn="l"/>
                <a:tab pos="2895600" algn="l"/>
                <a:tab pos="3619500" algn="l"/>
              </a:tabLst>
              <a:defRPr>
                <a:solidFill>
                  <a:srgbClr val="000000"/>
                </a:solidFill>
                <a:latin typeface="Arial" charset="0"/>
                <a:ea typeface="SimSun" charset="0"/>
                <a:cs typeface="SimSun" charset="0"/>
              </a:defRPr>
            </a:lvl2pPr>
            <a:lvl3pPr>
              <a:tabLst>
                <a:tab pos="723900" algn="l"/>
                <a:tab pos="1447800" algn="l"/>
                <a:tab pos="2171700" algn="l"/>
                <a:tab pos="2895600" algn="l"/>
                <a:tab pos="3619500" algn="l"/>
              </a:tabLst>
              <a:defRPr>
                <a:solidFill>
                  <a:srgbClr val="000000"/>
                </a:solidFill>
                <a:latin typeface="Arial" charset="0"/>
                <a:ea typeface="SimSun" charset="0"/>
                <a:cs typeface="SimSun" charset="0"/>
              </a:defRPr>
            </a:lvl3pPr>
            <a:lvl4pPr>
              <a:tabLst>
                <a:tab pos="723900" algn="l"/>
                <a:tab pos="1447800" algn="l"/>
                <a:tab pos="2171700" algn="l"/>
                <a:tab pos="2895600" algn="l"/>
                <a:tab pos="3619500" algn="l"/>
              </a:tabLst>
              <a:defRPr>
                <a:solidFill>
                  <a:srgbClr val="000000"/>
                </a:solidFill>
                <a:latin typeface="Arial" charset="0"/>
                <a:ea typeface="SimSun" charset="0"/>
                <a:cs typeface="SimSun" charset="0"/>
              </a:defRPr>
            </a:lvl4pPr>
            <a:lvl5pPr>
              <a:tabLst>
                <a:tab pos="723900" algn="l"/>
                <a:tab pos="1447800" algn="l"/>
                <a:tab pos="2171700" algn="l"/>
                <a:tab pos="2895600" algn="l"/>
                <a:tab pos="36195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SimSun" charset="0"/>
                <a:cs typeface="SimSun" charset="0"/>
              </a:defRPr>
            </a:lvl9pPr>
          </a:lstStyle>
          <a:p>
            <a:r>
              <a:rPr lang="en-US" sz="2800" dirty="0"/>
              <a:t>FRB: high energy counterparts?</a:t>
            </a:r>
          </a:p>
        </p:txBody>
      </p:sp>
      <p:sp>
        <p:nvSpPr>
          <p:cNvPr id="17411" name="Text Box 3"/>
          <p:cNvSpPr txBox="1">
            <a:spLocks noChangeArrowheads="1"/>
          </p:cNvSpPr>
          <p:nvPr/>
        </p:nvSpPr>
        <p:spPr bwMode="auto">
          <a:xfrm>
            <a:off x="745921" y="5832614"/>
            <a:ext cx="4367298" cy="5458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597" tIns="55192" rIns="81597" bIns="40799"/>
          <a:lstStyle>
            <a:lvl1pPr>
              <a:tabLst>
                <a:tab pos="723900" algn="l"/>
                <a:tab pos="1447800" algn="l"/>
                <a:tab pos="2171700" algn="l"/>
                <a:tab pos="2895600" algn="l"/>
                <a:tab pos="3619500" algn="l"/>
              </a:tabLst>
              <a:defRPr>
                <a:solidFill>
                  <a:srgbClr val="000000"/>
                </a:solidFill>
                <a:latin typeface="Arial" charset="0"/>
                <a:ea typeface="SimSun" charset="0"/>
                <a:cs typeface="SimSun" charset="0"/>
              </a:defRPr>
            </a:lvl1pPr>
            <a:lvl2pPr>
              <a:tabLst>
                <a:tab pos="723900" algn="l"/>
                <a:tab pos="1447800" algn="l"/>
                <a:tab pos="2171700" algn="l"/>
                <a:tab pos="2895600" algn="l"/>
                <a:tab pos="3619500" algn="l"/>
              </a:tabLst>
              <a:defRPr>
                <a:solidFill>
                  <a:srgbClr val="000000"/>
                </a:solidFill>
                <a:latin typeface="Arial" charset="0"/>
                <a:ea typeface="SimSun" charset="0"/>
                <a:cs typeface="SimSun" charset="0"/>
              </a:defRPr>
            </a:lvl2pPr>
            <a:lvl3pPr>
              <a:tabLst>
                <a:tab pos="723900" algn="l"/>
                <a:tab pos="1447800" algn="l"/>
                <a:tab pos="2171700" algn="l"/>
                <a:tab pos="2895600" algn="l"/>
                <a:tab pos="3619500" algn="l"/>
              </a:tabLst>
              <a:defRPr>
                <a:solidFill>
                  <a:srgbClr val="000000"/>
                </a:solidFill>
                <a:latin typeface="Arial" charset="0"/>
                <a:ea typeface="SimSun" charset="0"/>
                <a:cs typeface="SimSun" charset="0"/>
              </a:defRPr>
            </a:lvl3pPr>
            <a:lvl4pPr>
              <a:tabLst>
                <a:tab pos="723900" algn="l"/>
                <a:tab pos="1447800" algn="l"/>
                <a:tab pos="2171700" algn="l"/>
                <a:tab pos="2895600" algn="l"/>
                <a:tab pos="3619500" algn="l"/>
              </a:tabLst>
              <a:defRPr>
                <a:solidFill>
                  <a:srgbClr val="000000"/>
                </a:solidFill>
                <a:latin typeface="Arial" charset="0"/>
                <a:ea typeface="SimSun" charset="0"/>
                <a:cs typeface="SimSun" charset="0"/>
              </a:defRPr>
            </a:lvl4pPr>
            <a:lvl5pPr>
              <a:tabLst>
                <a:tab pos="723900" algn="l"/>
                <a:tab pos="1447800" algn="l"/>
                <a:tab pos="2171700" algn="l"/>
                <a:tab pos="2895600" algn="l"/>
                <a:tab pos="36195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SimSun" charset="0"/>
                <a:cs typeface="SimSun" charset="0"/>
              </a:defRPr>
            </a:lvl9pPr>
          </a:lstStyle>
          <a:p>
            <a:r>
              <a:rPr lang="en-US" dirty="0"/>
              <a:t>Antares searches for neutrino counterparts of all detected FRB's</a:t>
            </a:r>
          </a:p>
        </p:txBody>
      </p:sp>
      <p:sp>
        <p:nvSpPr>
          <p:cNvPr id="2" name="TextBox 1"/>
          <p:cNvSpPr txBox="1"/>
          <p:nvPr/>
        </p:nvSpPr>
        <p:spPr>
          <a:xfrm>
            <a:off x="5970922" y="5583818"/>
            <a:ext cx="2721551" cy="1323411"/>
          </a:xfrm>
          <a:prstGeom prst="rect">
            <a:avLst/>
          </a:prstGeom>
          <a:noFill/>
        </p:spPr>
        <p:txBody>
          <a:bodyPr wrap="square" lIns="91410" tIns="45706" rIns="91410" bIns="45706" rtlCol="0">
            <a:spAutoFit/>
          </a:bodyPr>
          <a:lstStyle/>
          <a:p>
            <a:r>
              <a:rPr lang="en-US" sz="2000" i="1" dirty="0" smtClean="0"/>
              <a:t>But CHIME will increase the sample of FRB’s by an order of magnitude.</a:t>
            </a:r>
            <a:endParaRPr lang="en-US" sz="2000" i="1" dirty="0"/>
          </a:p>
        </p:txBody>
      </p:sp>
    </p:spTree>
    <p:extLst>
      <p:ext uri="{BB962C8B-B14F-4D97-AF65-F5344CB8AC3E}">
        <p14:creationId xmlns:p14="http://schemas.microsoft.com/office/powerpoint/2010/main" val="377353946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36550"/>
            <a:ext cx="9142560" cy="56583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1746" name="Text Box 2"/>
          <p:cNvSpPr txBox="1">
            <a:spLocks noChangeArrowheads="1"/>
          </p:cNvSpPr>
          <p:nvPr/>
        </p:nvSpPr>
        <p:spPr bwMode="auto">
          <a:xfrm>
            <a:off x="249120" y="83529"/>
            <a:ext cx="7464960" cy="5314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15" tIns="61601" rIns="81615" bIns="40807"/>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SimSun" charset="0"/>
                <a:cs typeface="SimSun"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SimSun" charset="0"/>
                <a:cs typeface="SimSun"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SimSun" charset="0"/>
                <a:cs typeface="SimSun"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SimSun" charset="0"/>
                <a:cs typeface="SimSun"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SimSun" charset="0"/>
                <a:cs typeface="SimSun" charset="0"/>
              </a:defRPr>
            </a:lvl9pPr>
          </a:lstStyle>
          <a:p>
            <a:r>
              <a:rPr lang="en-US" sz="2400" dirty="0">
                <a:latin typeface="Times New Roman"/>
                <a:cs typeface="Times New Roman"/>
              </a:rPr>
              <a:t>Ashra-</a:t>
            </a:r>
            <a:r>
              <a:rPr lang="en-US" sz="2400" dirty="0" smtClean="0">
                <a:latin typeface="Times New Roman"/>
                <a:cs typeface="Times New Roman"/>
              </a:rPr>
              <a:t>1: </a:t>
            </a:r>
            <a:r>
              <a:rPr lang="en-US" sz="2400" dirty="0">
                <a:latin typeface="Times New Roman"/>
                <a:cs typeface="Times New Roman"/>
              </a:rPr>
              <a:t>First search for </a:t>
            </a:r>
            <a:r>
              <a:rPr lang="en-US" sz="2400" dirty="0" err="1">
                <a:latin typeface="Times New Roman"/>
                <a:cs typeface="Times New Roman"/>
              </a:rPr>
              <a:t>ν</a:t>
            </a:r>
            <a:r>
              <a:rPr lang="en-US" sz="2400" baseline="-33000" dirty="0" err="1">
                <a:latin typeface="Times New Roman"/>
                <a:cs typeface="Times New Roman"/>
              </a:rPr>
              <a:t>τ</a:t>
            </a:r>
            <a:r>
              <a:rPr lang="en-US" sz="2400" dirty="0">
                <a:latin typeface="Times New Roman"/>
                <a:cs typeface="Times New Roman"/>
              </a:rPr>
              <a:t> from GRB </a:t>
            </a:r>
          </a:p>
        </p:txBody>
      </p:sp>
    </p:spTree>
    <p:extLst>
      <p:ext uri="{BB962C8B-B14F-4D97-AF65-F5344CB8AC3E}">
        <p14:creationId xmlns:p14="http://schemas.microsoft.com/office/powerpoint/2010/main" val="197344976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428" y="97813"/>
            <a:ext cx="8229600" cy="641637"/>
          </a:xfrm>
        </p:spPr>
        <p:txBody>
          <a:bodyPr>
            <a:normAutofit fontScale="90000"/>
          </a:bodyPr>
          <a:lstStyle/>
          <a:p>
            <a:r>
              <a:rPr lang="en-US" dirty="0" smtClean="0"/>
              <a:t>Let’s review our Latin</a:t>
            </a:r>
            <a:endParaRPr lang="en-US" dirty="0"/>
          </a:p>
        </p:txBody>
      </p:sp>
      <p:sp>
        <p:nvSpPr>
          <p:cNvPr id="4" name="Rectangle 3"/>
          <p:cNvSpPr/>
          <p:nvPr/>
        </p:nvSpPr>
        <p:spPr>
          <a:xfrm>
            <a:off x="522514" y="723375"/>
            <a:ext cx="7858816" cy="1938992"/>
          </a:xfrm>
          <a:prstGeom prst="rect">
            <a:avLst/>
          </a:prstGeom>
        </p:spPr>
        <p:txBody>
          <a:bodyPr wrap="square" lIns="91330" tIns="45667" rIns="91330" bIns="45667">
            <a:spAutoFit/>
          </a:bodyPr>
          <a:lstStyle/>
          <a:p>
            <a:r>
              <a:rPr lang="en-US" sz="2400" dirty="0">
                <a:latin typeface="Times New Roman"/>
                <a:cs typeface="Times New Roman"/>
              </a:rPr>
              <a:t>“</a:t>
            </a:r>
            <a:r>
              <a:rPr lang="en-US" sz="2400" dirty="0" err="1">
                <a:latin typeface="Times New Roman"/>
                <a:cs typeface="Times New Roman"/>
              </a:rPr>
              <a:t>Annus</a:t>
            </a:r>
            <a:r>
              <a:rPr lang="en-US" sz="2400" dirty="0">
                <a:latin typeface="Times New Roman"/>
                <a:cs typeface="Times New Roman"/>
              </a:rPr>
              <a:t> mirabilis (pl. </a:t>
            </a:r>
            <a:r>
              <a:rPr lang="en-US" sz="2400" dirty="0" err="1">
                <a:solidFill>
                  <a:srgbClr val="FF0000"/>
                </a:solidFill>
                <a:latin typeface="Times New Roman"/>
                <a:cs typeface="Times New Roman"/>
              </a:rPr>
              <a:t>anni</a:t>
            </a:r>
            <a:r>
              <a:rPr lang="en-US" sz="2400" dirty="0">
                <a:solidFill>
                  <a:srgbClr val="FF0000"/>
                </a:solidFill>
                <a:latin typeface="Times New Roman"/>
                <a:cs typeface="Times New Roman"/>
              </a:rPr>
              <a:t> </a:t>
            </a:r>
            <a:r>
              <a:rPr lang="en-US" sz="2400" dirty="0" err="1">
                <a:solidFill>
                  <a:srgbClr val="FF0000"/>
                </a:solidFill>
                <a:latin typeface="Times New Roman"/>
                <a:cs typeface="Times New Roman"/>
              </a:rPr>
              <a:t>mirabiles</a:t>
            </a:r>
            <a:r>
              <a:rPr lang="en-US" sz="2400" dirty="0">
                <a:latin typeface="Times New Roman"/>
                <a:cs typeface="Times New Roman"/>
              </a:rPr>
              <a:t>) is a Latin phrase that means "wonderful year", "miraculous year" or "amazing year". This term was originally used to refer to the year 1666, and today is used to refer to several years during which events of major importance are remembered.” </a:t>
            </a:r>
          </a:p>
        </p:txBody>
      </p:sp>
      <p:pic>
        <p:nvPicPr>
          <p:cNvPr id="5" name="Picture 4"/>
          <p:cNvPicPr>
            <a:picLocks noChangeAspect="1"/>
          </p:cNvPicPr>
          <p:nvPr/>
        </p:nvPicPr>
        <p:blipFill>
          <a:blip r:embed="rId2"/>
          <a:stretch>
            <a:fillRect/>
          </a:stretch>
        </p:blipFill>
        <p:spPr>
          <a:xfrm>
            <a:off x="1149531" y="2745780"/>
            <a:ext cx="1397000" cy="1917700"/>
          </a:xfrm>
          <a:prstGeom prst="rect">
            <a:avLst/>
          </a:prstGeom>
        </p:spPr>
      </p:pic>
      <p:sp>
        <p:nvSpPr>
          <p:cNvPr id="6" name="TextBox 5"/>
          <p:cNvSpPr txBox="1"/>
          <p:nvPr/>
        </p:nvSpPr>
        <p:spPr>
          <a:xfrm>
            <a:off x="2942162" y="3022101"/>
            <a:ext cx="4164036" cy="923330"/>
          </a:xfrm>
          <a:prstGeom prst="rect">
            <a:avLst/>
          </a:prstGeom>
          <a:noFill/>
        </p:spPr>
        <p:txBody>
          <a:bodyPr wrap="square" lIns="91330" tIns="45667" rIns="91330" bIns="45667" rtlCol="0">
            <a:spAutoFit/>
          </a:bodyPr>
          <a:lstStyle/>
          <a:p>
            <a:r>
              <a:rPr lang="en-US" dirty="0" smtClean="0"/>
              <a:t>1666- </a:t>
            </a:r>
            <a:r>
              <a:rPr lang="en-US" dirty="0" err="1" smtClean="0"/>
              <a:t>Issac</a:t>
            </a:r>
            <a:r>
              <a:rPr lang="en-US" dirty="0" smtClean="0"/>
              <a:t> Newton discovers calculus, kinematics, optics and gravitation. “</a:t>
            </a:r>
            <a:r>
              <a:rPr lang="en-US" dirty="0" err="1" smtClean="0"/>
              <a:t>Issac</a:t>
            </a:r>
            <a:r>
              <a:rPr lang="en-US" dirty="0" smtClean="0"/>
              <a:t> Newton’s </a:t>
            </a:r>
            <a:r>
              <a:rPr lang="en-US" dirty="0" err="1" smtClean="0">
                <a:solidFill>
                  <a:srgbClr val="FF0000"/>
                </a:solidFill>
              </a:rPr>
              <a:t>annus</a:t>
            </a:r>
            <a:r>
              <a:rPr lang="en-US" dirty="0" smtClean="0">
                <a:solidFill>
                  <a:srgbClr val="FF0000"/>
                </a:solidFill>
              </a:rPr>
              <a:t> mirabilis</a:t>
            </a:r>
            <a:r>
              <a:rPr lang="en-US" dirty="0" smtClean="0"/>
              <a:t>”</a:t>
            </a:r>
            <a:endParaRPr lang="en-US" dirty="0"/>
          </a:p>
        </p:txBody>
      </p:sp>
      <p:pic>
        <p:nvPicPr>
          <p:cNvPr id="7" name="Picture 6"/>
          <p:cNvPicPr>
            <a:picLocks noChangeAspect="1"/>
          </p:cNvPicPr>
          <p:nvPr/>
        </p:nvPicPr>
        <p:blipFill>
          <a:blip r:embed="rId3"/>
          <a:stretch>
            <a:fillRect/>
          </a:stretch>
        </p:blipFill>
        <p:spPr>
          <a:xfrm>
            <a:off x="1149531" y="4866802"/>
            <a:ext cx="1397000" cy="1835150"/>
          </a:xfrm>
          <a:prstGeom prst="rect">
            <a:avLst/>
          </a:prstGeom>
        </p:spPr>
      </p:pic>
      <p:sp>
        <p:nvSpPr>
          <p:cNvPr id="8" name="TextBox 7"/>
          <p:cNvSpPr txBox="1"/>
          <p:nvPr/>
        </p:nvSpPr>
        <p:spPr>
          <a:xfrm>
            <a:off x="3167240" y="5124002"/>
            <a:ext cx="4598126" cy="1477328"/>
          </a:xfrm>
          <a:prstGeom prst="rect">
            <a:avLst/>
          </a:prstGeom>
          <a:noFill/>
        </p:spPr>
        <p:txBody>
          <a:bodyPr wrap="square" lIns="91330" tIns="45667" rIns="91330" bIns="45667" rtlCol="0">
            <a:spAutoFit/>
          </a:bodyPr>
          <a:lstStyle/>
          <a:p>
            <a:r>
              <a:rPr lang="en-US" dirty="0" smtClean="0"/>
              <a:t>1905- Einstein publishes 4 papers on the photo-electric effect, Brownian motion, special theory of relativity and E=mc</a:t>
            </a:r>
            <a:r>
              <a:rPr lang="en-US" baseline="30000" dirty="0" smtClean="0"/>
              <a:t>2</a:t>
            </a:r>
            <a:r>
              <a:rPr lang="en-US" dirty="0" smtClean="0"/>
              <a:t>. 1905 was one of Einstein’s </a:t>
            </a:r>
            <a:r>
              <a:rPr lang="en-US" dirty="0" err="1" smtClean="0">
                <a:solidFill>
                  <a:srgbClr val="FF0000"/>
                </a:solidFill>
              </a:rPr>
              <a:t>anni</a:t>
            </a:r>
            <a:r>
              <a:rPr lang="en-US" dirty="0" smtClean="0">
                <a:solidFill>
                  <a:srgbClr val="FF0000"/>
                </a:solidFill>
              </a:rPr>
              <a:t> </a:t>
            </a:r>
            <a:r>
              <a:rPr lang="en-US" dirty="0" err="1" smtClean="0">
                <a:solidFill>
                  <a:srgbClr val="FF0000"/>
                </a:solidFill>
              </a:rPr>
              <a:t>mirabiles</a:t>
            </a:r>
            <a:r>
              <a:rPr lang="en-US" dirty="0" smtClean="0">
                <a:solidFill>
                  <a:srgbClr val="FF0000"/>
                </a:solidFill>
              </a:rPr>
              <a:t>.  </a:t>
            </a:r>
            <a:r>
              <a:rPr lang="en-US" dirty="0" smtClean="0"/>
              <a:t>1915 -he managed to publish a correct version of GR.</a:t>
            </a:r>
            <a:endParaRPr lang="en-US" dirty="0"/>
          </a:p>
        </p:txBody>
      </p:sp>
    </p:spTree>
    <p:extLst>
      <p:ext uri="{BB962C8B-B14F-4D97-AF65-F5344CB8AC3E}">
        <p14:creationId xmlns:p14="http://schemas.microsoft.com/office/powerpoint/2010/main" val="415205441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8769" y="615461"/>
            <a:ext cx="6828282" cy="4913122"/>
          </a:xfrm>
          <a:prstGeom prst="rect">
            <a:avLst/>
          </a:prstGeom>
        </p:spPr>
      </p:pic>
      <p:sp>
        <p:nvSpPr>
          <p:cNvPr id="3" name="TextBox 2"/>
          <p:cNvSpPr txBox="1"/>
          <p:nvPr/>
        </p:nvSpPr>
        <p:spPr>
          <a:xfrm>
            <a:off x="6467231" y="5900615"/>
            <a:ext cx="2071077" cy="646331"/>
          </a:xfrm>
          <a:prstGeom prst="rect">
            <a:avLst/>
          </a:prstGeom>
          <a:noFill/>
        </p:spPr>
        <p:txBody>
          <a:bodyPr wrap="square" rtlCol="0">
            <a:spAutoFit/>
          </a:bodyPr>
          <a:lstStyle/>
          <a:p>
            <a:r>
              <a:rPr lang="en-US" dirty="0" smtClean="0"/>
              <a:t>F. </a:t>
            </a:r>
            <a:r>
              <a:rPr lang="en-US" dirty="0" err="1" smtClean="0"/>
              <a:t>Halzen</a:t>
            </a:r>
            <a:r>
              <a:rPr lang="en-US" dirty="0" smtClean="0"/>
              <a:t>, Paris 2018.</a:t>
            </a:r>
            <a:endParaRPr lang="en-US" dirty="0"/>
          </a:p>
        </p:txBody>
      </p:sp>
      <p:sp>
        <p:nvSpPr>
          <p:cNvPr id="4" name="TextBox 3"/>
          <p:cNvSpPr txBox="1"/>
          <p:nvPr/>
        </p:nvSpPr>
        <p:spPr>
          <a:xfrm>
            <a:off x="1152769" y="5735487"/>
            <a:ext cx="3966308" cy="830997"/>
          </a:xfrm>
          <a:prstGeom prst="rect">
            <a:avLst/>
          </a:prstGeom>
          <a:noFill/>
        </p:spPr>
        <p:txBody>
          <a:bodyPr wrap="square" rtlCol="0">
            <a:spAutoFit/>
          </a:bodyPr>
          <a:lstStyle/>
          <a:p>
            <a:r>
              <a:rPr lang="en-US" sz="2400" i="1" dirty="0" smtClean="0">
                <a:solidFill>
                  <a:srgbClr val="FF0000"/>
                </a:solidFill>
                <a:latin typeface="Times New Roman"/>
                <a:cs typeface="Times New Roman"/>
              </a:rPr>
              <a:t>Neutrino and gamma beams point at the source.</a:t>
            </a:r>
            <a:endParaRPr lang="en-US" sz="2400" i="1" dirty="0">
              <a:solidFill>
                <a:srgbClr val="FF0000"/>
              </a:solidFill>
              <a:latin typeface="Times New Roman"/>
              <a:cs typeface="Times New Roman"/>
            </a:endParaRPr>
          </a:p>
        </p:txBody>
      </p:sp>
      <p:sp>
        <p:nvSpPr>
          <p:cNvPr id="5" name="Rectangle 4"/>
          <p:cNvSpPr/>
          <p:nvPr/>
        </p:nvSpPr>
        <p:spPr>
          <a:xfrm>
            <a:off x="1333591" y="92241"/>
            <a:ext cx="5413486" cy="523220"/>
          </a:xfrm>
          <a:prstGeom prst="rect">
            <a:avLst/>
          </a:prstGeom>
        </p:spPr>
        <p:txBody>
          <a:bodyPr wrap="none">
            <a:spAutoFit/>
          </a:bodyPr>
          <a:lstStyle/>
          <a:p>
            <a:pPr lvl="0"/>
            <a:r>
              <a:rPr lang="en-US" sz="2800" dirty="0" err="1">
                <a:solidFill>
                  <a:srgbClr val="000000"/>
                </a:solidFill>
              </a:rPr>
              <a:t>Pevatron</a:t>
            </a:r>
            <a:r>
              <a:rPr lang="en-US" sz="2800" dirty="0">
                <a:solidFill>
                  <a:srgbClr val="000000"/>
                </a:solidFill>
              </a:rPr>
              <a:t>++ Cosmic Accelerators</a:t>
            </a:r>
          </a:p>
        </p:txBody>
      </p:sp>
    </p:spTree>
    <p:extLst>
      <p:ext uri="{BB962C8B-B14F-4D97-AF65-F5344CB8AC3E}">
        <p14:creationId xmlns:p14="http://schemas.microsoft.com/office/powerpoint/2010/main" val="372687119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9670" y="199753"/>
            <a:ext cx="6242484" cy="523113"/>
          </a:xfrm>
          <a:prstGeom prst="rect">
            <a:avLst/>
          </a:prstGeom>
          <a:noFill/>
        </p:spPr>
        <p:txBody>
          <a:bodyPr wrap="square" lIns="91330" tIns="45667" rIns="91330" bIns="45667" rtlCol="0">
            <a:spAutoFit/>
          </a:bodyPr>
          <a:lstStyle/>
          <a:p>
            <a:r>
              <a:rPr lang="en-US" sz="2800" dirty="0" err="1" smtClean="0"/>
              <a:t>Pevatron</a:t>
            </a:r>
            <a:r>
              <a:rPr lang="en-US" sz="2800" dirty="0" smtClean="0"/>
              <a:t>++ Cosmic Accelerators</a:t>
            </a:r>
            <a:endParaRPr lang="en-US" sz="2800" dirty="0"/>
          </a:p>
        </p:txBody>
      </p:sp>
      <p:sp>
        <p:nvSpPr>
          <p:cNvPr id="3" name="TextBox 2"/>
          <p:cNvSpPr txBox="1"/>
          <p:nvPr/>
        </p:nvSpPr>
        <p:spPr>
          <a:xfrm>
            <a:off x="937846" y="918308"/>
            <a:ext cx="6564923" cy="1477328"/>
          </a:xfrm>
          <a:prstGeom prst="rect">
            <a:avLst/>
          </a:prstGeom>
          <a:noFill/>
        </p:spPr>
        <p:txBody>
          <a:bodyPr wrap="square" rtlCol="0">
            <a:spAutoFit/>
          </a:bodyPr>
          <a:lstStyle/>
          <a:p>
            <a:r>
              <a:rPr lang="en-US" dirty="0" smtClean="0"/>
              <a:t>What kind of accelerator and fundamental reaction are making the </a:t>
            </a:r>
            <a:r>
              <a:rPr lang="en-US" dirty="0" err="1" smtClean="0"/>
              <a:t>PeV</a:t>
            </a:r>
            <a:r>
              <a:rPr lang="en-US" dirty="0" smtClean="0"/>
              <a:t> neutrinos seen in </a:t>
            </a:r>
            <a:r>
              <a:rPr lang="en-US" dirty="0" err="1" smtClean="0"/>
              <a:t>IceCube</a:t>
            </a:r>
            <a:r>
              <a:rPr lang="en-US" dirty="0" smtClean="0"/>
              <a:t> ?</a:t>
            </a:r>
          </a:p>
          <a:p>
            <a:endParaRPr lang="en-US" dirty="0"/>
          </a:p>
          <a:p>
            <a:r>
              <a:rPr lang="en-US" dirty="0" smtClean="0"/>
              <a:t>What kind of accelerator makes the sub-GZK events in Auger, TA, ANITA </a:t>
            </a:r>
            <a:r>
              <a:rPr lang="en-US" dirty="0" err="1" smtClean="0"/>
              <a:t>etc</a:t>
            </a:r>
            <a:r>
              <a:rPr lang="mr-IN" dirty="0" smtClean="0"/>
              <a:t>…</a:t>
            </a:r>
            <a:r>
              <a:rPr lang="en-US" dirty="0" smtClean="0"/>
              <a:t> ?</a:t>
            </a:r>
            <a:endParaRPr lang="en-US" dirty="0"/>
          </a:p>
        </p:txBody>
      </p:sp>
      <p:pic>
        <p:nvPicPr>
          <p:cNvPr id="4" name="Picture 3"/>
          <p:cNvPicPr>
            <a:picLocks noChangeAspect="1"/>
          </p:cNvPicPr>
          <p:nvPr/>
        </p:nvPicPr>
        <p:blipFill>
          <a:blip r:embed="rId2"/>
          <a:stretch>
            <a:fillRect/>
          </a:stretch>
        </p:blipFill>
        <p:spPr>
          <a:xfrm>
            <a:off x="1265604" y="2941623"/>
            <a:ext cx="6686550" cy="3435350"/>
          </a:xfrm>
          <a:prstGeom prst="rect">
            <a:avLst/>
          </a:prstGeom>
        </p:spPr>
      </p:pic>
      <p:sp>
        <p:nvSpPr>
          <p:cNvPr id="5" name="TextBox 4"/>
          <p:cNvSpPr txBox="1"/>
          <p:nvPr/>
        </p:nvSpPr>
        <p:spPr>
          <a:xfrm>
            <a:off x="1670592" y="2572291"/>
            <a:ext cx="5832177" cy="369332"/>
          </a:xfrm>
          <a:prstGeom prst="rect">
            <a:avLst/>
          </a:prstGeom>
          <a:noFill/>
        </p:spPr>
        <p:txBody>
          <a:bodyPr wrap="square" rtlCol="0">
            <a:spAutoFit/>
          </a:bodyPr>
          <a:lstStyle/>
          <a:p>
            <a:r>
              <a:rPr lang="en-US" dirty="0" smtClean="0"/>
              <a:t>e.g. </a:t>
            </a:r>
            <a:r>
              <a:rPr lang="en-US" dirty="0" err="1" smtClean="0"/>
              <a:t>Murase</a:t>
            </a:r>
            <a:r>
              <a:rPr lang="en-US" dirty="0" smtClean="0"/>
              <a:t> et al, 2015 (</a:t>
            </a:r>
            <a:r>
              <a:rPr lang="en-US" dirty="0" err="1" smtClean="0"/>
              <a:t>γp</a:t>
            </a:r>
            <a:r>
              <a:rPr lang="en-US" dirty="0" smtClean="0"/>
              <a:t> or </a:t>
            </a:r>
            <a:r>
              <a:rPr lang="en-US" dirty="0" err="1" smtClean="0"/>
              <a:t>pp</a:t>
            </a:r>
            <a:r>
              <a:rPr lang="en-US" dirty="0" smtClean="0"/>
              <a:t> are two possibilities)</a:t>
            </a:r>
            <a:endParaRPr lang="en-US" dirty="0"/>
          </a:p>
        </p:txBody>
      </p:sp>
    </p:spTree>
    <p:extLst>
      <p:ext uri="{BB962C8B-B14F-4D97-AF65-F5344CB8AC3E}">
        <p14:creationId xmlns:p14="http://schemas.microsoft.com/office/powerpoint/2010/main" val="44481236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89501" y="323911"/>
            <a:ext cx="6463100" cy="461588"/>
          </a:xfrm>
          <a:prstGeom prst="rect">
            <a:avLst/>
          </a:prstGeom>
          <a:noFill/>
        </p:spPr>
        <p:txBody>
          <a:bodyPr wrap="square" lIns="91330" tIns="45667" rIns="91330" bIns="45667" rtlCol="0">
            <a:spAutoFit/>
          </a:bodyPr>
          <a:lstStyle/>
          <a:p>
            <a:r>
              <a:rPr lang="en-US" dirty="0" smtClean="0"/>
              <a:t> </a:t>
            </a:r>
            <a:r>
              <a:rPr lang="en-US" sz="2400" dirty="0"/>
              <a:t>tau neutrino motivation and possibilities</a:t>
            </a:r>
          </a:p>
        </p:txBody>
      </p:sp>
      <p:pic>
        <p:nvPicPr>
          <p:cNvPr id="3" name="Picture 2"/>
          <p:cNvPicPr>
            <a:picLocks noChangeAspect="1"/>
          </p:cNvPicPr>
          <p:nvPr/>
        </p:nvPicPr>
        <p:blipFill>
          <a:blip r:embed="rId2"/>
          <a:stretch>
            <a:fillRect/>
          </a:stretch>
        </p:blipFill>
        <p:spPr>
          <a:xfrm>
            <a:off x="2116016" y="894861"/>
            <a:ext cx="4508500" cy="4521200"/>
          </a:xfrm>
          <a:prstGeom prst="rect">
            <a:avLst/>
          </a:prstGeom>
        </p:spPr>
      </p:pic>
      <p:sp>
        <p:nvSpPr>
          <p:cNvPr id="4" name="TextBox 3"/>
          <p:cNvSpPr txBox="1"/>
          <p:nvPr/>
        </p:nvSpPr>
        <p:spPr>
          <a:xfrm>
            <a:off x="1137808" y="5685692"/>
            <a:ext cx="4899576" cy="830997"/>
          </a:xfrm>
          <a:prstGeom prst="rect">
            <a:avLst/>
          </a:prstGeom>
          <a:noFill/>
        </p:spPr>
        <p:txBody>
          <a:bodyPr wrap="square" lIns="91410" tIns="45706" rIns="91410" bIns="45706" rtlCol="0">
            <a:spAutoFit/>
          </a:bodyPr>
          <a:lstStyle/>
          <a:p>
            <a:r>
              <a:rPr lang="en-US" sz="2400" dirty="0">
                <a:solidFill>
                  <a:srgbClr val="FF0000"/>
                </a:solidFill>
              </a:rPr>
              <a:t>Here is how it might work in </a:t>
            </a:r>
            <a:r>
              <a:rPr lang="en-US" sz="2400" dirty="0"/>
              <a:t>Auger</a:t>
            </a:r>
            <a:r>
              <a:rPr lang="en-US" sz="2400" dirty="0">
                <a:solidFill>
                  <a:srgbClr val="FF0000"/>
                </a:solidFill>
              </a:rPr>
              <a:t> or in </a:t>
            </a:r>
            <a:r>
              <a:rPr lang="en-US" sz="2400" dirty="0"/>
              <a:t>ANITA**</a:t>
            </a:r>
          </a:p>
        </p:txBody>
      </p:sp>
      <p:sp>
        <p:nvSpPr>
          <p:cNvPr id="5" name="TextBox 4"/>
          <p:cNvSpPr txBox="1"/>
          <p:nvPr/>
        </p:nvSpPr>
        <p:spPr>
          <a:xfrm>
            <a:off x="6995216" y="5657671"/>
            <a:ext cx="1914769" cy="1200329"/>
          </a:xfrm>
          <a:prstGeom prst="rect">
            <a:avLst/>
          </a:prstGeom>
          <a:noFill/>
        </p:spPr>
        <p:txBody>
          <a:bodyPr wrap="square" lIns="91410" tIns="45706" rIns="91410" bIns="45706" rtlCol="0">
            <a:spAutoFit/>
          </a:bodyPr>
          <a:lstStyle/>
          <a:p>
            <a:r>
              <a:rPr lang="en-US" dirty="0" smtClean="0"/>
              <a:t>**Two ANITA events do not fit well to this possibility</a:t>
            </a:r>
            <a:endParaRPr lang="en-US" dirty="0"/>
          </a:p>
        </p:txBody>
      </p:sp>
    </p:spTree>
    <p:extLst>
      <p:ext uri="{BB962C8B-B14F-4D97-AF65-F5344CB8AC3E}">
        <p14:creationId xmlns:p14="http://schemas.microsoft.com/office/powerpoint/2010/main" val="229482215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4460" y="1922585"/>
            <a:ext cx="5140960" cy="3332480"/>
          </a:xfrm>
          <a:prstGeom prst="rect">
            <a:avLst/>
          </a:prstGeom>
        </p:spPr>
      </p:pic>
      <p:sp>
        <p:nvSpPr>
          <p:cNvPr id="3" name="TextBox 2"/>
          <p:cNvSpPr txBox="1"/>
          <p:nvPr/>
        </p:nvSpPr>
        <p:spPr>
          <a:xfrm>
            <a:off x="1289538" y="5322836"/>
            <a:ext cx="6564923" cy="461665"/>
          </a:xfrm>
          <a:prstGeom prst="rect">
            <a:avLst/>
          </a:prstGeom>
          <a:noFill/>
        </p:spPr>
        <p:txBody>
          <a:bodyPr wrap="square" lIns="91410" tIns="45706" rIns="91410" bIns="45706" rtlCol="0">
            <a:spAutoFit/>
          </a:bodyPr>
          <a:lstStyle/>
          <a:p>
            <a:r>
              <a:rPr lang="en-US" sz="2400" dirty="0"/>
              <a:t>A </a:t>
            </a:r>
            <a:r>
              <a:rPr lang="en-US" sz="2400" u="sng" dirty="0">
                <a:solidFill>
                  <a:srgbClr val="FF0000"/>
                </a:solidFill>
              </a:rPr>
              <a:t>simulated </a:t>
            </a:r>
            <a:r>
              <a:rPr lang="en-US" sz="2400" dirty="0"/>
              <a:t>“double bang” event in </a:t>
            </a:r>
            <a:r>
              <a:rPr lang="en-US" sz="2400" dirty="0" err="1"/>
              <a:t>IceCube</a:t>
            </a:r>
            <a:endParaRPr lang="en-US"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75420" y="2207065"/>
            <a:ext cx="3810000" cy="3048000"/>
          </a:xfrm>
          <a:prstGeom prst="rect">
            <a:avLst/>
          </a:prstGeom>
        </p:spPr>
      </p:pic>
      <p:sp>
        <p:nvSpPr>
          <p:cNvPr id="5" name="Rectangle 4"/>
          <p:cNvSpPr/>
          <p:nvPr/>
        </p:nvSpPr>
        <p:spPr>
          <a:xfrm>
            <a:off x="4572000" y="185847"/>
            <a:ext cx="4572000" cy="2031325"/>
          </a:xfrm>
          <a:prstGeom prst="rect">
            <a:avLst/>
          </a:prstGeom>
        </p:spPr>
        <p:txBody>
          <a:bodyPr lIns="91410" tIns="45706" rIns="91410" bIns="45706">
            <a:spAutoFit/>
          </a:bodyPr>
          <a:lstStyle/>
          <a:p>
            <a:r>
              <a:rPr lang="en-US" dirty="0"/>
              <a:t> </a:t>
            </a:r>
            <a:r>
              <a:rPr lang="en-US" dirty="0" smtClean="0"/>
              <a:t>A simulated </a:t>
            </a:r>
            <a:r>
              <a:rPr lang="en-US" dirty="0"/>
              <a:t>double pulse waveform obtained in one </a:t>
            </a:r>
            <a:r>
              <a:rPr lang="en-US" dirty="0" err="1"/>
              <a:t>IceCube</a:t>
            </a:r>
            <a:r>
              <a:rPr lang="en-US" dirty="0"/>
              <a:t> sensor, or DOM, from a tau neutrino event. The primary neutrino energy for this event is 2.4 </a:t>
            </a:r>
            <a:r>
              <a:rPr lang="en-US" dirty="0" err="1"/>
              <a:t>PeV</a:t>
            </a:r>
            <a:r>
              <a:rPr lang="en-US" dirty="0"/>
              <a:t>. About 75% of this energy transfers to the outgoing tau lepton, which travels 40 meters before decay.</a:t>
            </a:r>
          </a:p>
        </p:txBody>
      </p:sp>
      <p:sp>
        <p:nvSpPr>
          <p:cNvPr id="6" name="TextBox 5"/>
          <p:cNvSpPr txBox="1"/>
          <p:nvPr/>
        </p:nvSpPr>
        <p:spPr>
          <a:xfrm>
            <a:off x="390768" y="6192131"/>
            <a:ext cx="8499231" cy="646331"/>
          </a:xfrm>
          <a:prstGeom prst="rect">
            <a:avLst/>
          </a:prstGeom>
          <a:noFill/>
        </p:spPr>
        <p:txBody>
          <a:bodyPr wrap="square" rtlCol="0">
            <a:spAutoFit/>
          </a:bodyPr>
          <a:lstStyle/>
          <a:p>
            <a:r>
              <a:rPr lang="en-US" dirty="0" smtClean="0"/>
              <a:t>First proposed by J. G. Learned and S. </a:t>
            </a:r>
            <a:r>
              <a:rPr lang="en-US" dirty="0" err="1" smtClean="0"/>
              <a:t>Pakvasa</a:t>
            </a:r>
            <a:r>
              <a:rPr lang="en-US" dirty="0" smtClean="0"/>
              <a:t>, </a:t>
            </a:r>
            <a:r>
              <a:rPr lang="en-US" dirty="0" err="1" smtClean="0"/>
              <a:t>Astroparticle</a:t>
            </a:r>
            <a:r>
              <a:rPr lang="en-US" dirty="0" smtClean="0"/>
              <a:t> Phys. </a:t>
            </a:r>
            <a:r>
              <a:rPr lang="en-US" dirty="0" err="1" smtClean="0"/>
              <a:t>vol</a:t>
            </a:r>
            <a:r>
              <a:rPr lang="en-US" dirty="0" smtClean="0"/>
              <a:t> 3 (1995), p. 267 </a:t>
            </a:r>
            <a:endParaRPr lang="en-US" dirty="0"/>
          </a:p>
        </p:txBody>
      </p:sp>
      <p:pic>
        <p:nvPicPr>
          <p:cNvPr id="7" name="Picture 6"/>
          <p:cNvPicPr>
            <a:picLocks noChangeAspect="1"/>
          </p:cNvPicPr>
          <p:nvPr/>
        </p:nvPicPr>
        <p:blipFill>
          <a:blip r:embed="rId4"/>
          <a:stretch>
            <a:fillRect/>
          </a:stretch>
        </p:blipFill>
        <p:spPr>
          <a:xfrm>
            <a:off x="527539" y="0"/>
            <a:ext cx="3741420" cy="1927860"/>
          </a:xfrm>
          <a:prstGeom prst="rect">
            <a:avLst/>
          </a:prstGeom>
        </p:spPr>
      </p:pic>
    </p:spTree>
    <p:extLst>
      <p:ext uri="{BB962C8B-B14F-4D97-AF65-F5344CB8AC3E}">
        <p14:creationId xmlns:p14="http://schemas.microsoft.com/office/powerpoint/2010/main" val="5095086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49120" y="113467"/>
            <a:ext cx="4976640" cy="46113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7650"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031525" y="2353210"/>
            <a:ext cx="4976640" cy="45047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extBox 1"/>
          <p:cNvSpPr txBox="1"/>
          <p:nvPr/>
        </p:nvSpPr>
        <p:spPr>
          <a:xfrm>
            <a:off x="5842000" y="273538"/>
            <a:ext cx="2168769" cy="923330"/>
          </a:xfrm>
          <a:prstGeom prst="rect">
            <a:avLst/>
          </a:prstGeom>
          <a:noFill/>
        </p:spPr>
        <p:txBody>
          <a:bodyPr wrap="square" rtlCol="0">
            <a:spAutoFit/>
          </a:bodyPr>
          <a:lstStyle/>
          <a:p>
            <a:r>
              <a:rPr lang="en-US" dirty="0" smtClean="0"/>
              <a:t>ASHRA/NTA site on Mauna Loa in Hawaii.</a:t>
            </a:r>
            <a:endParaRPr lang="en-US" dirty="0"/>
          </a:p>
        </p:txBody>
      </p:sp>
    </p:spTree>
    <p:extLst>
      <p:ext uri="{BB962C8B-B14F-4D97-AF65-F5344CB8AC3E}">
        <p14:creationId xmlns:p14="http://schemas.microsoft.com/office/powerpoint/2010/main" val="167790018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 y="1295876"/>
            <a:ext cx="8991600" cy="4343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extBox 1"/>
          <p:cNvSpPr txBox="1"/>
          <p:nvPr/>
        </p:nvSpPr>
        <p:spPr>
          <a:xfrm>
            <a:off x="2637695" y="312615"/>
            <a:ext cx="4005385" cy="584776"/>
          </a:xfrm>
          <a:prstGeom prst="rect">
            <a:avLst/>
          </a:prstGeom>
          <a:noFill/>
        </p:spPr>
        <p:txBody>
          <a:bodyPr wrap="square" lIns="91410" tIns="45706" rIns="91410" bIns="45706" rtlCol="0">
            <a:spAutoFit/>
          </a:bodyPr>
          <a:lstStyle/>
          <a:p>
            <a:r>
              <a:rPr lang="en-US" sz="3200" dirty="0"/>
              <a:t>One possibility</a:t>
            </a:r>
          </a:p>
        </p:txBody>
      </p:sp>
    </p:spTree>
    <p:extLst>
      <p:ext uri="{BB962C8B-B14F-4D97-AF65-F5344CB8AC3E}">
        <p14:creationId xmlns:p14="http://schemas.microsoft.com/office/powerpoint/2010/main" val="398528115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2461" y="493652"/>
            <a:ext cx="6545384" cy="830997"/>
          </a:xfrm>
          <a:prstGeom prst="rect">
            <a:avLst/>
          </a:prstGeom>
          <a:noFill/>
        </p:spPr>
        <p:txBody>
          <a:bodyPr wrap="square" rtlCol="0">
            <a:spAutoFit/>
          </a:bodyPr>
          <a:lstStyle/>
          <a:p>
            <a:r>
              <a:rPr lang="en-US" sz="2400" dirty="0" smtClean="0">
                <a:latin typeface="Times New Roman"/>
                <a:cs typeface="Times New Roman"/>
              </a:rPr>
              <a:t>Nota </a:t>
            </a:r>
            <a:r>
              <a:rPr lang="en-US" sz="2400" dirty="0" err="1" smtClean="0">
                <a:latin typeface="Times New Roman"/>
                <a:cs typeface="Times New Roman"/>
              </a:rPr>
              <a:t>Bene</a:t>
            </a:r>
            <a:r>
              <a:rPr lang="en-US" sz="2400" dirty="0" smtClean="0">
                <a:latin typeface="Times New Roman"/>
                <a:cs typeface="Times New Roman"/>
              </a:rPr>
              <a:t> (more Latin): </a:t>
            </a:r>
          </a:p>
          <a:p>
            <a:r>
              <a:rPr lang="en-US" sz="2400" i="1" u="sng" dirty="0" smtClean="0">
                <a:solidFill>
                  <a:srgbClr val="FF0000"/>
                </a:solidFill>
                <a:latin typeface="Times New Roman"/>
                <a:cs typeface="Times New Roman"/>
              </a:rPr>
              <a:t>Duty cycle issues for </a:t>
            </a:r>
            <a:r>
              <a:rPr lang="en-US" sz="2400" i="1" u="sng" dirty="0" err="1" smtClean="0">
                <a:solidFill>
                  <a:srgbClr val="FF0000"/>
                </a:solidFill>
                <a:latin typeface="Times New Roman"/>
                <a:cs typeface="Times New Roman"/>
              </a:rPr>
              <a:t>nu_tau</a:t>
            </a:r>
            <a:r>
              <a:rPr lang="en-US" sz="2400" i="1" u="sng" dirty="0" smtClean="0">
                <a:solidFill>
                  <a:srgbClr val="FF0000"/>
                </a:solidFill>
                <a:latin typeface="Times New Roman"/>
                <a:cs typeface="Times New Roman"/>
              </a:rPr>
              <a:t> detection</a:t>
            </a:r>
            <a:endParaRPr lang="en-US" sz="2400" i="1" u="sng" dirty="0">
              <a:solidFill>
                <a:srgbClr val="FF0000"/>
              </a:solidFill>
              <a:latin typeface="Times New Roman"/>
              <a:cs typeface="Times New Roman"/>
            </a:endParaRPr>
          </a:p>
        </p:txBody>
      </p:sp>
      <p:sp>
        <p:nvSpPr>
          <p:cNvPr id="3" name="TextBox 2"/>
          <p:cNvSpPr txBox="1"/>
          <p:nvPr/>
        </p:nvSpPr>
        <p:spPr>
          <a:xfrm>
            <a:off x="742461" y="2618154"/>
            <a:ext cx="7502769" cy="3416320"/>
          </a:xfrm>
          <a:prstGeom prst="rect">
            <a:avLst/>
          </a:prstGeom>
          <a:noFill/>
        </p:spPr>
        <p:txBody>
          <a:bodyPr wrap="square" rtlCol="0">
            <a:spAutoFit/>
          </a:bodyPr>
          <a:lstStyle/>
          <a:p>
            <a:r>
              <a:rPr lang="en-US" sz="2400" dirty="0"/>
              <a:t>For the northern part of the sky</a:t>
            </a:r>
            <a:r>
              <a:rPr lang="en-US" sz="2400" dirty="0" smtClean="0"/>
              <a:t>, Ice </a:t>
            </a:r>
            <a:r>
              <a:rPr lang="en-US" sz="2400" dirty="0"/>
              <a:t>Cube has </a:t>
            </a:r>
            <a:r>
              <a:rPr lang="en-US" sz="2400" dirty="0" smtClean="0"/>
              <a:t>a 100</a:t>
            </a:r>
            <a:r>
              <a:rPr lang="en-US" sz="2400" dirty="0"/>
              <a:t>% duty cycle.</a:t>
            </a:r>
            <a:br>
              <a:rPr lang="en-US" sz="2400" dirty="0"/>
            </a:br>
            <a:endParaRPr lang="en-US" sz="2400" dirty="0" smtClean="0"/>
          </a:p>
          <a:p>
            <a:r>
              <a:rPr lang="en-US" sz="2400" dirty="0" smtClean="0"/>
              <a:t>With surface </a:t>
            </a:r>
            <a:r>
              <a:rPr lang="en-US" sz="2400" dirty="0"/>
              <a:t>detectors, Auger is </a:t>
            </a:r>
            <a:r>
              <a:rPr lang="en-US" sz="2400" dirty="0" smtClean="0"/>
              <a:t>sensitive </a:t>
            </a:r>
            <a:r>
              <a:rPr lang="en-US" sz="2400" dirty="0"/>
              <a:t>to </a:t>
            </a:r>
            <a:r>
              <a:rPr lang="en-US" sz="2400" dirty="0" smtClean="0"/>
              <a:t>neutrinos </a:t>
            </a:r>
            <a:r>
              <a:rPr lang="en-US" sz="2400" dirty="0"/>
              <a:t>skimming the </a:t>
            </a:r>
            <a:r>
              <a:rPr lang="en-US" sz="2400" dirty="0" smtClean="0"/>
              <a:t>earth only </a:t>
            </a:r>
            <a:r>
              <a:rPr lang="en-US" sz="2400" dirty="0"/>
              <a:t>for 1% of the full sky.</a:t>
            </a:r>
            <a:br>
              <a:rPr lang="en-US" sz="2400" dirty="0"/>
            </a:br>
            <a:endParaRPr lang="en-US" sz="2400" dirty="0" smtClean="0"/>
          </a:p>
          <a:p>
            <a:r>
              <a:rPr lang="en-US" sz="2400" dirty="0" smtClean="0"/>
              <a:t>Any </a:t>
            </a:r>
            <a:r>
              <a:rPr lang="en-US" sz="2400" dirty="0"/>
              <a:t>effort to detect upward going showers </a:t>
            </a:r>
            <a:r>
              <a:rPr lang="en-US" sz="2400" dirty="0" smtClean="0"/>
              <a:t>with a fluorescence technique (either </a:t>
            </a:r>
            <a:r>
              <a:rPr lang="en-US" sz="2400" dirty="0"/>
              <a:t>Auger or </a:t>
            </a:r>
            <a:r>
              <a:rPr lang="en-US" sz="2400" dirty="0" smtClean="0"/>
              <a:t>NTA </a:t>
            </a:r>
            <a:r>
              <a:rPr lang="en-US" sz="2400" dirty="0" err="1" smtClean="0"/>
              <a:t>etc</a:t>
            </a:r>
            <a:r>
              <a:rPr lang="en-US" sz="2400" dirty="0" smtClean="0"/>
              <a:t>) will </a:t>
            </a:r>
            <a:r>
              <a:rPr lang="en-US" sz="2400" dirty="0"/>
              <a:t>be facing a duty </a:t>
            </a:r>
            <a:r>
              <a:rPr lang="en-US" sz="2400" dirty="0" smtClean="0"/>
              <a:t>cycle, </a:t>
            </a:r>
            <a:r>
              <a:rPr lang="en-US" sz="2400" dirty="0"/>
              <a:t>which </a:t>
            </a:r>
            <a:r>
              <a:rPr lang="en-US" sz="2400" dirty="0" smtClean="0"/>
              <a:t>will be </a:t>
            </a:r>
            <a:r>
              <a:rPr lang="en-US" sz="2400" dirty="0"/>
              <a:t>5% or lower</a:t>
            </a:r>
            <a:r>
              <a:rPr lang="en-US" sz="2400" dirty="0" smtClean="0"/>
              <a:t>.</a:t>
            </a:r>
            <a:endParaRPr lang="en-US" dirty="0"/>
          </a:p>
        </p:txBody>
      </p:sp>
      <p:pic>
        <p:nvPicPr>
          <p:cNvPr id="4" name="Picture 3"/>
          <p:cNvPicPr>
            <a:picLocks noChangeAspect="1"/>
          </p:cNvPicPr>
          <p:nvPr/>
        </p:nvPicPr>
        <p:blipFill>
          <a:blip r:embed="rId2"/>
          <a:stretch>
            <a:fillRect/>
          </a:stretch>
        </p:blipFill>
        <p:spPr>
          <a:xfrm>
            <a:off x="5817575" y="0"/>
            <a:ext cx="3175000" cy="2381250"/>
          </a:xfrm>
          <a:prstGeom prst="rect">
            <a:avLst/>
          </a:prstGeom>
        </p:spPr>
      </p:pic>
    </p:spTree>
    <p:extLst>
      <p:ext uri="{BB962C8B-B14F-4D97-AF65-F5344CB8AC3E}">
        <p14:creationId xmlns:p14="http://schemas.microsoft.com/office/powerpoint/2010/main" val="36601910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48707" y="952500"/>
            <a:ext cx="2743200" cy="1651000"/>
          </a:xfrm>
          <a:prstGeom prst="rect">
            <a:avLst/>
          </a:prstGeom>
        </p:spPr>
      </p:pic>
      <p:pic>
        <p:nvPicPr>
          <p:cNvPr id="3" name="Picture 2"/>
          <p:cNvPicPr>
            <a:picLocks noChangeAspect="1"/>
          </p:cNvPicPr>
          <p:nvPr/>
        </p:nvPicPr>
        <p:blipFill>
          <a:blip r:embed="rId3"/>
          <a:stretch>
            <a:fillRect/>
          </a:stretch>
        </p:blipFill>
        <p:spPr>
          <a:xfrm>
            <a:off x="2343639" y="2950308"/>
            <a:ext cx="3733800" cy="3397758"/>
          </a:xfrm>
          <a:prstGeom prst="rect">
            <a:avLst/>
          </a:prstGeom>
        </p:spPr>
      </p:pic>
      <p:sp>
        <p:nvSpPr>
          <p:cNvPr id="4" name="TextBox 3"/>
          <p:cNvSpPr txBox="1"/>
          <p:nvPr/>
        </p:nvSpPr>
        <p:spPr>
          <a:xfrm>
            <a:off x="0" y="175846"/>
            <a:ext cx="8675077" cy="461665"/>
          </a:xfrm>
          <a:prstGeom prst="rect">
            <a:avLst/>
          </a:prstGeom>
          <a:noFill/>
        </p:spPr>
        <p:txBody>
          <a:bodyPr wrap="square" rtlCol="0">
            <a:spAutoFit/>
          </a:bodyPr>
          <a:lstStyle/>
          <a:p>
            <a:r>
              <a:rPr lang="en-US" sz="2400" dirty="0" smtClean="0"/>
              <a:t>One more missing piece: the Glashow resonance (</a:t>
            </a:r>
            <a:r>
              <a:rPr lang="en-US" sz="2400" dirty="0" err="1" smtClean="0"/>
              <a:t>sqrt</a:t>
            </a:r>
            <a:r>
              <a:rPr lang="en-US" sz="2400" dirty="0" smtClean="0"/>
              <a:t>(s) = W)</a:t>
            </a:r>
            <a:endParaRPr lang="en-US" sz="2400" dirty="0"/>
          </a:p>
        </p:txBody>
      </p:sp>
    </p:spTree>
    <p:extLst>
      <p:ext uri="{BB962C8B-B14F-4D97-AF65-F5344CB8AC3E}">
        <p14:creationId xmlns:p14="http://schemas.microsoft.com/office/powerpoint/2010/main" val="360962807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7538" y="314514"/>
            <a:ext cx="5490308" cy="523220"/>
          </a:xfrm>
          <a:prstGeom prst="rect">
            <a:avLst/>
          </a:prstGeom>
          <a:noFill/>
        </p:spPr>
        <p:txBody>
          <a:bodyPr wrap="square" rtlCol="0">
            <a:spAutoFit/>
          </a:bodyPr>
          <a:lstStyle/>
          <a:p>
            <a:r>
              <a:rPr lang="en-US" sz="2800" dirty="0" smtClean="0"/>
              <a:t>Conclusions of the Introduction</a:t>
            </a:r>
            <a:endParaRPr lang="en-US" sz="2800" dirty="0"/>
          </a:p>
        </p:txBody>
      </p:sp>
      <p:sp>
        <p:nvSpPr>
          <p:cNvPr id="3" name="TextBox 2"/>
          <p:cNvSpPr txBox="1"/>
          <p:nvPr/>
        </p:nvSpPr>
        <p:spPr>
          <a:xfrm>
            <a:off x="1113693" y="857273"/>
            <a:ext cx="6955692" cy="5539978"/>
          </a:xfrm>
          <a:prstGeom prst="rect">
            <a:avLst/>
          </a:prstGeom>
          <a:noFill/>
        </p:spPr>
        <p:txBody>
          <a:bodyPr wrap="square" rtlCol="0">
            <a:spAutoFit/>
          </a:bodyPr>
          <a:lstStyle/>
          <a:p>
            <a:r>
              <a:rPr lang="en-US" sz="2400" dirty="0" smtClean="0"/>
              <a:t>Let’s try to address these issues in the VHEPA2019 workshop while discussing the many individual and wonderful </a:t>
            </a:r>
            <a:r>
              <a:rPr lang="en-US" sz="2400" dirty="0" err="1" smtClean="0"/>
              <a:t>astroparticle</a:t>
            </a:r>
            <a:r>
              <a:rPr lang="en-US" sz="2400" dirty="0" smtClean="0"/>
              <a:t> projects of the world and recent theoretical developments.</a:t>
            </a:r>
          </a:p>
          <a:p>
            <a:endParaRPr lang="en-US" sz="2400" dirty="0"/>
          </a:p>
          <a:p>
            <a:pPr marL="342900" indent="-342900">
              <a:buAutoNum type="arabicParenR"/>
            </a:pPr>
            <a:r>
              <a:rPr lang="en-US" sz="2400" dirty="0" smtClean="0"/>
              <a:t>Exchanging data</a:t>
            </a:r>
          </a:p>
          <a:p>
            <a:pPr marL="342900" indent="-342900">
              <a:buAutoNum type="arabicParenR"/>
            </a:pPr>
            <a:r>
              <a:rPr lang="en-US" sz="2400" dirty="0" smtClean="0"/>
              <a:t>Correlating data</a:t>
            </a:r>
          </a:p>
          <a:p>
            <a:pPr marL="342900" indent="-342900">
              <a:buAutoNum type="arabicParenR"/>
            </a:pPr>
            <a:r>
              <a:rPr lang="en-US" sz="2400" dirty="0" smtClean="0"/>
              <a:t>Review new signatures</a:t>
            </a:r>
          </a:p>
          <a:p>
            <a:pPr marL="342900" indent="-342900">
              <a:buAutoNum type="arabicParenR"/>
            </a:pPr>
            <a:endParaRPr lang="en-US" sz="2400" dirty="0"/>
          </a:p>
          <a:p>
            <a:pPr marL="342900" indent="-342900">
              <a:buAutoNum type="arabicParenR"/>
            </a:pPr>
            <a:r>
              <a:rPr lang="en-US" sz="2400" dirty="0" smtClean="0"/>
              <a:t>How to observe ultra-high energy tau neutrinos</a:t>
            </a:r>
          </a:p>
          <a:p>
            <a:pPr marL="342900" indent="-342900">
              <a:buAutoNum type="arabicParenR"/>
            </a:pPr>
            <a:r>
              <a:rPr lang="en-US" sz="2400" dirty="0" smtClean="0"/>
              <a:t>Where is the Glashow resonance ?</a:t>
            </a:r>
          </a:p>
          <a:p>
            <a:pPr marL="342900" indent="-342900">
              <a:buAutoNum type="arabicParenR"/>
            </a:pPr>
            <a:endParaRPr lang="en-US" dirty="0"/>
          </a:p>
          <a:p>
            <a:pPr marL="342900" indent="-342900">
              <a:buAutoNum type="arabicParenR"/>
            </a:pPr>
            <a:endParaRPr lang="en-US" dirty="0" smtClean="0"/>
          </a:p>
          <a:p>
            <a:pPr marL="342900" indent="-342900">
              <a:buAutoNum type="arabicParenR"/>
            </a:pPr>
            <a:endParaRPr lang="en-US" dirty="0"/>
          </a:p>
          <a:p>
            <a:pPr marL="342900" indent="-342900">
              <a:buAutoNum type="arabicParenR"/>
            </a:pPr>
            <a:endParaRPr lang="en-US" dirty="0" smtClean="0"/>
          </a:p>
          <a:p>
            <a:pPr marL="342900" indent="-342900">
              <a:buAutoNum type="arabicParenR"/>
            </a:pPr>
            <a:endParaRPr lang="en-US" dirty="0"/>
          </a:p>
        </p:txBody>
      </p:sp>
      <p:sp>
        <p:nvSpPr>
          <p:cNvPr id="4" name="Rectangle 3"/>
          <p:cNvSpPr/>
          <p:nvPr/>
        </p:nvSpPr>
        <p:spPr>
          <a:xfrm>
            <a:off x="0" y="5271616"/>
            <a:ext cx="9144000" cy="954107"/>
          </a:xfrm>
          <a:prstGeom prst="rect">
            <a:avLst/>
          </a:prstGeom>
        </p:spPr>
        <p:txBody>
          <a:bodyPr wrap="square">
            <a:spAutoFit/>
          </a:bodyPr>
          <a:lstStyle/>
          <a:p>
            <a:r>
              <a:rPr lang="en-US" sz="2800" dirty="0">
                <a:solidFill>
                  <a:srgbClr val="FF0000"/>
                </a:solidFill>
                <a:latin typeface="Times New Roman"/>
                <a:cs typeface="Times New Roman"/>
              </a:rPr>
              <a:t>“In the field of observation, Chance favors the prepared mind” </a:t>
            </a:r>
          </a:p>
          <a:p>
            <a:r>
              <a:rPr lang="en-US" sz="2800" dirty="0">
                <a:solidFill>
                  <a:srgbClr val="FF0000"/>
                </a:solidFill>
                <a:latin typeface="Times New Roman"/>
                <a:cs typeface="Times New Roman"/>
              </a:rPr>
              <a:t>Louis Pasteur, 1854</a:t>
            </a:r>
          </a:p>
        </p:txBody>
      </p:sp>
    </p:spTree>
    <p:extLst>
      <p:ext uri="{BB962C8B-B14F-4D97-AF65-F5344CB8AC3E}">
        <p14:creationId xmlns:p14="http://schemas.microsoft.com/office/powerpoint/2010/main" val="344379678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57705" y="472091"/>
            <a:ext cx="5900392" cy="707886"/>
          </a:xfrm>
          <a:prstGeom prst="rect">
            <a:avLst/>
          </a:prstGeom>
          <a:noFill/>
        </p:spPr>
        <p:txBody>
          <a:bodyPr wrap="square" lIns="91410" tIns="45706" rIns="91410" bIns="45706" rtlCol="0">
            <a:spAutoFit/>
          </a:bodyPr>
          <a:lstStyle/>
          <a:p>
            <a:r>
              <a:rPr lang="en-US" sz="4000" dirty="0"/>
              <a:t>Backup Slides</a:t>
            </a:r>
          </a:p>
        </p:txBody>
      </p:sp>
      <p:pic>
        <p:nvPicPr>
          <p:cNvPr id="3" name="Picture 2"/>
          <p:cNvPicPr>
            <a:picLocks noChangeAspect="1"/>
          </p:cNvPicPr>
          <p:nvPr/>
        </p:nvPicPr>
        <p:blipFill>
          <a:blip r:embed="rId2"/>
          <a:stretch>
            <a:fillRect/>
          </a:stretch>
        </p:blipFill>
        <p:spPr>
          <a:xfrm>
            <a:off x="1504188" y="1800986"/>
            <a:ext cx="5080000" cy="3924300"/>
          </a:xfrm>
          <a:prstGeom prst="rect">
            <a:avLst/>
          </a:prstGeom>
        </p:spPr>
      </p:pic>
      <p:sp>
        <p:nvSpPr>
          <p:cNvPr id="4" name="TextBox 3"/>
          <p:cNvSpPr txBox="1"/>
          <p:nvPr/>
        </p:nvSpPr>
        <p:spPr>
          <a:xfrm>
            <a:off x="2589597" y="6028126"/>
            <a:ext cx="3018448" cy="646303"/>
          </a:xfrm>
          <a:prstGeom prst="rect">
            <a:avLst/>
          </a:prstGeom>
          <a:noFill/>
        </p:spPr>
        <p:txBody>
          <a:bodyPr wrap="square" lIns="91410" tIns="45706" rIns="91410" bIns="45706" rtlCol="0">
            <a:spAutoFit/>
          </a:bodyPr>
          <a:lstStyle/>
          <a:p>
            <a:r>
              <a:rPr lang="en-US" dirty="0" smtClean="0"/>
              <a:t>The first fast radio burst from an </a:t>
            </a:r>
            <a:r>
              <a:rPr lang="en-US" dirty="0" err="1" smtClean="0"/>
              <a:t>extragalatic</a:t>
            </a:r>
            <a:r>
              <a:rPr lang="en-US" dirty="0" smtClean="0"/>
              <a:t> source.</a:t>
            </a:r>
            <a:endParaRPr lang="en-US" dirty="0"/>
          </a:p>
        </p:txBody>
      </p:sp>
    </p:spTree>
    <p:extLst>
      <p:ext uri="{BB962C8B-B14F-4D97-AF65-F5344CB8AC3E}">
        <p14:creationId xmlns:p14="http://schemas.microsoft.com/office/powerpoint/2010/main" val="136687622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963"/>
            <a:ext cx="8229600" cy="1143000"/>
          </a:xfrm>
        </p:spPr>
        <p:txBody>
          <a:bodyPr>
            <a:normAutofit fontScale="90000"/>
          </a:bodyPr>
          <a:lstStyle/>
          <a:p>
            <a:r>
              <a:rPr lang="en-US" dirty="0" err="1" smtClean="0"/>
              <a:t>Anni</a:t>
            </a:r>
            <a:r>
              <a:rPr lang="en-US" dirty="0" smtClean="0"/>
              <a:t> </a:t>
            </a:r>
            <a:r>
              <a:rPr lang="en-US" dirty="0" err="1" smtClean="0"/>
              <a:t>Mirabiles</a:t>
            </a:r>
            <a:r>
              <a:rPr lang="en-US" dirty="0" smtClean="0"/>
              <a:t> in Particle Astrophysics</a:t>
            </a:r>
            <a:endParaRPr lang="en-US" dirty="0"/>
          </a:p>
        </p:txBody>
      </p:sp>
      <p:sp>
        <p:nvSpPr>
          <p:cNvPr id="3" name="Content Placeholder 2"/>
          <p:cNvSpPr>
            <a:spLocks noGrp="1"/>
          </p:cNvSpPr>
          <p:nvPr>
            <p:ph idx="1"/>
          </p:nvPr>
        </p:nvSpPr>
        <p:spPr>
          <a:xfrm>
            <a:off x="457200" y="1272968"/>
            <a:ext cx="8229600" cy="4525963"/>
          </a:xfrm>
        </p:spPr>
        <p:txBody>
          <a:bodyPr>
            <a:normAutofit fontScale="92500" lnSpcReduction="10000"/>
          </a:bodyPr>
          <a:lstStyle/>
          <a:p>
            <a:r>
              <a:rPr lang="en-US" sz="2800" dirty="0">
                <a:latin typeface="Times New Roman"/>
                <a:cs typeface="Times New Roman"/>
              </a:rPr>
              <a:t>1987: SN1987A exploded and sent EM radiation to telescopes and a blast of neutrinos to underground detectors on Earth</a:t>
            </a:r>
            <a:r>
              <a:rPr lang="en-US" sz="2800" dirty="0" smtClean="0">
                <a:latin typeface="Times New Roman"/>
                <a:cs typeface="Times New Roman"/>
              </a:rPr>
              <a:t>.</a:t>
            </a:r>
          </a:p>
          <a:p>
            <a:r>
              <a:rPr lang="en-US" sz="2800" dirty="0" smtClean="0">
                <a:latin typeface="Times New Roman"/>
                <a:cs typeface="Times New Roman"/>
              </a:rPr>
              <a:t>2012: Bert and Ernie, </a:t>
            </a:r>
            <a:r>
              <a:rPr lang="en-US" sz="2800" dirty="0" err="1" smtClean="0">
                <a:latin typeface="Times New Roman"/>
                <a:cs typeface="Times New Roman"/>
              </a:rPr>
              <a:t>PeV</a:t>
            </a:r>
            <a:r>
              <a:rPr lang="en-US" sz="2800" dirty="0" smtClean="0">
                <a:latin typeface="Times New Roman"/>
                <a:cs typeface="Times New Roman"/>
              </a:rPr>
              <a:t> neutrinos are detected in </a:t>
            </a:r>
            <a:r>
              <a:rPr lang="en-US" sz="2800" dirty="0" err="1" smtClean="0">
                <a:latin typeface="Times New Roman"/>
                <a:cs typeface="Times New Roman"/>
              </a:rPr>
              <a:t>IceCube</a:t>
            </a:r>
            <a:r>
              <a:rPr lang="en-US" sz="2800" dirty="0" smtClean="0">
                <a:latin typeface="Times New Roman"/>
                <a:cs typeface="Times New Roman"/>
              </a:rPr>
              <a:t>.</a:t>
            </a:r>
            <a:endParaRPr lang="en-US" sz="2800" dirty="0">
              <a:latin typeface="Times New Roman"/>
              <a:cs typeface="Times New Roman"/>
            </a:endParaRPr>
          </a:p>
          <a:p>
            <a:r>
              <a:rPr lang="en-US" sz="2800" dirty="0">
                <a:latin typeface="Times New Roman"/>
                <a:cs typeface="Times New Roman"/>
              </a:rPr>
              <a:t>2015: First Gravity Waves from a binary black hole merger observed in LIGO (</a:t>
            </a:r>
            <a:r>
              <a:rPr lang="en-US" sz="2800" i="1" dirty="0">
                <a:latin typeface="Times New Roman"/>
                <a:cs typeface="Times New Roman"/>
              </a:rPr>
              <a:t>100</a:t>
            </a:r>
            <a:r>
              <a:rPr lang="en-US" sz="2800" i="1" baseline="30000" dirty="0">
                <a:latin typeface="Times New Roman"/>
                <a:cs typeface="Times New Roman"/>
              </a:rPr>
              <a:t>th</a:t>
            </a:r>
            <a:r>
              <a:rPr lang="en-US" sz="2800" i="1" dirty="0">
                <a:latin typeface="Times New Roman"/>
                <a:cs typeface="Times New Roman"/>
              </a:rPr>
              <a:t> anniversary of </a:t>
            </a:r>
            <a:r>
              <a:rPr lang="en-US" sz="2800" i="1" dirty="0" smtClean="0">
                <a:latin typeface="Times New Roman"/>
                <a:cs typeface="Times New Roman"/>
              </a:rPr>
              <a:t>GR !</a:t>
            </a:r>
            <a:r>
              <a:rPr lang="en-US" sz="2800" dirty="0" smtClean="0">
                <a:latin typeface="Times New Roman"/>
                <a:cs typeface="Times New Roman"/>
              </a:rPr>
              <a:t>) </a:t>
            </a:r>
            <a:endParaRPr lang="en-US" sz="2800" dirty="0">
              <a:latin typeface="Times New Roman"/>
              <a:cs typeface="Times New Roman"/>
            </a:endParaRPr>
          </a:p>
          <a:p>
            <a:r>
              <a:rPr lang="en-US" sz="2800" dirty="0">
                <a:solidFill>
                  <a:srgbClr val="FF0000"/>
                </a:solidFill>
                <a:latin typeface="Times New Roman"/>
                <a:cs typeface="Times New Roman"/>
              </a:rPr>
              <a:t>2017</a:t>
            </a:r>
            <a:r>
              <a:rPr lang="en-US" sz="2800" dirty="0">
                <a:latin typeface="Times New Roman"/>
                <a:cs typeface="Times New Roman"/>
              </a:rPr>
              <a:t>: First neutrino from a point source in </a:t>
            </a:r>
            <a:r>
              <a:rPr lang="en-US" sz="2800" dirty="0" err="1">
                <a:latin typeface="Times New Roman"/>
                <a:cs typeface="Times New Roman"/>
              </a:rPr>
              <a:t>IceCube</a:t>
            </a:r>
            <a:r>
              <a:rPr lang="en-US" sz="2800" dirty="0">
                <a:latin typeface="Times New Roman"/>
                <a:cs typeface="Times New Roman"/>
              </a:rPr>
              <a:t> (associated with a </a:t>
            </a:r>
            <a:r>
              <a:rPr lang="en-US" sz="2800" dirty="0" err="1">
                <a:latin typeface="Times New Roman"/>
                <a:cs typeface="Times New Roman"/>
              </a:rPr>
              <a:t>blazar</a:t>
            </a:r>
            <a:r>
              <a:rPr lang="en-US" sz="2800" dirty="0">
                <a:latin typeface="Times New Roman"/>
                <a:cs typeface="Times New Roman"/>
              </a:rPr>
              <a:t>), </a:t>
            </a:r>
            <a:r>
              <a:rPr lang="is-IS" sz="2800" dirty="0">
                <a:latin typeface="Times New Roman"/>
                <a:cs typeface="Times New Roman"/>
              </a:rPr>
              <a:t>TXS 0506+056</a:t>
            </a:r>
            <a:r>
              <a:rPr lang="en-US" sz="2800" dirty="0">
                <a:latin typeface="Times New Roman"/>
                <a:cs typeface="Times New Roman"/>
              </a:rPr>
              <a:t>.  </a:t>
            </a:r>
          </a:p>
          <a:p>
            <a:r>
              <a:rPr lang="en-US" sz="2800" dirty="0">
                <a:solidFill>
                  <a:srgbClr val="FF0000"/>
                </a:solidFill>
                <a:latin typeface="Times New Roman"/>
                <a:cs typeface="Times New Roman"/>
              </a:rPr>
              <a:t>2017</a:t>
            </a:r>
            <a:r>
              <a:rPr lang="en-US" sz="2800" dirty="0">
                <a:latin typeface="Times New Roman"/>
                <a:cs typeface="Times New Roman"/>
              </a:rPr>
              <a:t>: First Gravity Waves and Multiple messengers from a neutron-star merger, GW170817 </a:t>
            </a:r>
          </a:p>
        </p:txBody>
      </p:sp>
      <p:sp>
        <p:nvSpPr>
          <p:cNvPr id="4" name="TextBox 3"/>
          <p:cNvSpPr txBox="1"/>
          <p:nvPr/>
        </p:nvSpPr>
        <p:spPr>
          <a:xfrm>
            <a:off x="1800665" y="5638176"/>
            <a:ext cx="5498458" cy="584776"/>
          </a:xfrm>
          <a:prstGeom prst="rect">
            <a:avLst/>
          </a:prstGeom>
          <a:noFill/>
        </p:spPr>
        <p:txBody>
          <a:bodyPr wrap="square" lIns="91330" tIns="45667" rIns="91330" bIns="45667" rtlCol="0">
            <a:spAutoFit/>
          </a:bodyPr>
          <a:lstStyle/>
          <a:p>
            <a:r>
              <a:rPr lang="en-US" sz="3200" u="sng" dirty="0"/>
              <a:t>What is next ?</a:t>
            </a:r>
          </a:p>
        </p:txBody>
      </p:sp>
    </p:spTree>
    <p:extLst>
      <p:ext uri="{BB962C8B-B14F-4D97-AF65-F5344CB8AC3E}">
        <p14:creationId xmlns:p14="http://schemas.microsoft.com/office/powerpoint/2010/main" val="337764405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8307" y="547076"/>
            <a:ext cx="6926580" cy="5189220"/>
          </a:xfrm>
          <a:prstGeom prst="rect">
            <a:avLst/>
          </a:prstGeom>
        </p:spPr>
      </p:pic>
      <p:sp>
        <p:nvSpPr>
          <p:cNvPr id="3" name="TextBox 2"/>
          <p:cNvSpPr txBox="1"/>
          <p:nvPr/>
        </p:nvSpPr>
        <p:spPr>
          <a:xfrm>
            <a:off x="2715846" y="5900615"/>
            <a:ext cx="3438769" cy="369332"/>
          </a:xfrm>
          <a:prstGeom prst="rect">
            <a:avLst/>
          </a:prstGeom>
          <a:noFill/>
        </p:spPr>
        <p:txBody>
          <a:bodyPr wrap="square" rtlCol="0">
            <a:spAutoFit/>
          </a:bodyPr>
          <a:lstStyle/>
          <a:p>
            <a:r>
              <a:rPr lang="en-US" dirty="0" smtClean="0"/>
              <a:t>Francis </a:t>
            </a:r>
            <a:r>
              <a:rPr lang="en-US" dirty="0" err="1" smtClean="0"/>
              <a:t>Halzen</a:t>
            </a:r>
            <a:r>
              <a:rPr lang="en-US" dirty="0" smtClean="0"/>
              <a:t>, Paris 2018</a:t>
            </a:r>
            <a:endParaRPr lang="en-US" dirty="0"/>
          </a:p>
        </p:txBody>
      </p:sp>
    </p:spTree>
    <p:extLst>
      <p:ext uri="{BB962C8B-B14F-4D97-AF65-F5344CB8AC3E}">
        <p14:creationId xmlns:p14="http://schemas.microsoft.com/office/powerpoint/2010/main" val="123017178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83522" y="100810"/>
            <a:ext cx="8045280" cy="6984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571" tIns="59972" rIns="81571" bIns="40786"/>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SimSun" charset="0"/>
                <a:cs typeface="SimSun"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SimSun" charset="0"/>
                <a:cs typeface="SimSun"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SimSun" charset="0"/>
                <a:cs typeface="SimSun"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SimSun" charset="0"/>
                <a:cs typeface="SimSun"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SimSun" charset="0"/>
                <a:cs typeface="SimSun" charset="0"/>
              </a:defRPr>
            </a:lvl9pPr>
          </a:lstStyle>
          <a:p>
            <a:r>
              <a:rPr lang="en-US" sz="2200" dirty="0"/>
              <a:t>Another  Multi Messenger on  Sept 22, 2017 ?</a:t>
            </a:r>
          </a:p>
        </p:txBody>
      </p:sp>
      <p:sp>
        <p:nvSpPr>
          <p:cNvPr id="10242" name="Text Box 2"/>
          <p:cNvSpPr txBox="1">
            <a:spLocks noChangeArrowheads="1"/>
          </p:cNvSpPr>
          <p:nvPr/>
        </p:nvSpPr>
        <p:spPr bwMode="auto">
          <a:xfrm>
            <a:off x="161282" y="541505"/>
            <a:ext cx="8811360" cy="8165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571" tIns="58373" rIns="81571" bIns="40786"/>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SimSun" charset="0"/>
                <a:cs typeface="SimSun"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SimSun" charset="0"/>
                <a:cs typeface="SimSun"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SimSun" charset="0"/>
                <a:cs typeface="SimSun"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SimSun" charset="0"/>
                <a:cs typeface="SimSun"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SimSun" charset="0"/>
                <a:cs typeface="SimSun" charset="0"/>
              </a:defRPr>
            </a:lvl9pPr>
          </a:lstStyle>
          <a:p>
            <a:r>
              <a:rPr lang="en-US" sz="2000" b="1">
                <a:cs typeface="Arial" charset="0"/>
              </a:rPr>
              <a:t>GCN21916</a:t>
            </a:r>
          </a:p>
          <a:p>
            <a:pPr>
              <a:lnSpc>
                <a:spcPct val="83000"/>
              </a:lnSpc>
            </a:pPr>
            <a:r>
              <a:rPr lang="en-US">
                <a:latin typeface="Courier New" charset="0"/>
                <a:cs typeface="Courier New" charset="0"/>
              </a:rPr>
              <a:t>IceCube detected a track-like, very-high-energy event with a high probability of being of astrophysical origin. The event was identified by the  Extremely High Energy (EHE) track event selection. EHE events typically have a neutrino interaction vertex that is outside the detector, produce a muon that traverses the detector volume, and have a high light level (a proxy for energy). </a:t>
            </a:r>
          </a:p>
          <a:p>
            <a:pPr>
              <a:lnSpc>
                <a:spcPct val="83000"/>
              </a:lnSpc>
            </a:pPr>
            <a:endParaRPr lang="en-US">
              <a:solidFill>
                <a:srgbClr val="FF0000"/>
              </a:solidFill>
              <a:latin typeface="Courier New" charset="0"/>
              <a:cs typeface="Courier New" charset="0"/>
            </a:endParaRPr>
          </a:p>
          <a:p>
            <a:pPr>
              <a:lnSpc>
                <a:spcPct val="83000"/>
              </a:lnSpc>
            </a:pPr>
            <a:r>
              <a:rPr lang="en-US">
                <a:solidFill>
                  <a:srgbClr val="FF0000"/>
                </a:solidFill>
                <a:latin typeface="Courier New" charset="0"/>
                <a:cs typeface="Courier New" charset="0"/>
              </a:rPr>
              <a:t>Date: 22 Sep, 2017    Time: 20:54:30.43 UTC</a:t>
            </a:r>
          </a:p>
          <a:p>
            <a:pPr>
              <a:lnSpc>
                <a:spcPct val="83000"/>
              </a:lnSpc>
            </a:pPr>
            <a:r>
              <a:rPr lang="en-US">
                <a:solidFill>
                  <a:srgbClr val="FF0000"/>
                </a:solidFill>
                <a:latin typeface="Courier New" charset="0"/>
                <a:cs typeface="Courier New" charset="0"/>
              </a:rPr>
              <a:t>RA: 77.43 deg (-0.80 deg/+1.30 deg  90% PSF containment) J2000</a:t>
            </a:r>
          </a:p>
          <a:p>
            <a:pPr>
              <a:lnSpc>
                <a:spcPct val="83000"/>
              </a:lnSpc>
            </a:pPr>
            <a:r>
              <a:rPr lang="en-US">
                <a:solidFill>
                  <a:srgbClr val="FF0000"/>
                </a:solidFill>
                <a:latin typeface="Courier New" charset="0"/>
                <a:cs typeface="Courier New" charset="0"/>
              </a:rPr>
              <a:t>Dec: 5.72 deg (-0.40 deg/+0.70 deg 90% PSF containment) J2000</a:t>
            </a:r>
          </a:p>
          <a:p>
            <a:endParaRPr lang="en-US" b="1">
              <a:solidFill>
                <a:srgbClr val="FF0000"/>
              </a:solidFill>
              <a:cs typeface="Arial" charset="0"/>
            </a:endParaRPr>
          </a:p>
          <a:p>
            <a:r>
              <a:rPr lang="en-US" sz="2000" b="1">
                <a:cs typeface="Arial" charset="0"/>
              </a:rPr>
              <a:t>ATEL 10791</a:t>
            </a:r>
          </a:p>
          <a:p>
            <a:r>
              <a:rPr lang="en-US">
                <a:cs typeface="Arial" charset="0"/>
              </a:rPr>
              <a:t>Fermi-LAT detection of increased gamma-ray activity of</a:t>
            </a:r>
          </a:p>
          <a:p>
            <a:r>
              <a:rPr lang="en-US">
                <a:cs typeface="Arial" charset="0"/>
              </a:rPr>
              <a:t>TXS 0506+056, located inside the IceCube-170922A error region.</a:t>
            </a:r>
          </a:p>
          <a:p>
            <a:endParaRPr lang="en-US" b="1">
              <a:cs typeface="Arial" charset="0"/>
            </a:endParaRPr>
          </a:p>
          <a:p>
            <a:r>
              <a:rPr lang="en-US" sz="2000" b="1">
                <a:cs typeface="Arial" charset="0"/>
              </a:rPr>
              <a:t>ATEL 10817</a:t>
            </a:r>
          </a:p>
          <a:p>
            <a:r>
              <a:rPr lang="en-US">
                <a:cs typeface="Arial" charset="0"/>
              </a:rPr>
              <a:t>First-time detection of VHE gamma rays by MAGIC from a direction consistent with the recent EHE neutrino event IceCube-170922A</a:t>
            </a:r>
          </a:p>
          <a:p>
            <a:endParaRPr lang="en-US">
              <a:cs typeface="Arial" charset="0"/>
            </a:endParaRPr>
          </a:p>
          <a:p>
            <a:r>
              <a:rPr lang="en-US" sz="2000" b="1">
                <a:cs typeface="Arial" charset="0"/>
              </a:rPr>
              <a:t>ATEL 10794</a:t>
            </a:r>
          </a:p>
          <a:p>
            <a:r>
              <a:rPr lang="en-US">
                <a:cs typeface="Arial" charset="0"/>
              </a:rPr>
              <a:t>ASAS-SN optical light-curve of blazar TXS 0506+056, located inside the IceCube-170922A error region, shows increased optical activity</a:t>
            </a:r>
          </a:p>
          <a:p>
            <a:endParaRPr lang="en-US">
              <a:cs typeface="Arial" charset="0"/>
            </a:endParaRPr>
          </a:p>
          <a:p>
            <a:r>
              <a:rPr lang="en-US" sz="2000" b="1">
                <a:cs typeface="Arial" charset="0"/>
              </a:rPr>
              <a:t>ATEL 10844</a:t>
            </a:r>
          </a:p>
          <a:p>
            <a:r>
              <a:rPr lang="en-US">
                <a:cs typeface="Arial" charset="0"/>
              </a:rPr>
              <a:t>Kanata optical imaging and polarimetric follow-ups for possible IceCube counterpart TXS 0506+056</a:t>
            </a:r>
          </a:p>
          <a:p>
            <a:endParaRPr lang="en-US">
              <a:cs typeface="Arial" charset="0"/>
            </a:endParaRPr>
          </a:p>
          <a:p>
            <a:endParaRPr lang="en-US" b="1">
              <a:cs typeface="Arial" charset="0"/>
            </a:endParaRPr>
          </a:p>
        </p:txBody>
      </p:sp>
    </p:spTree>
    <p:extLst>
      <p:ext uri="{BB962C8B-B14F-4D97-AF65-F5344CB8AC3E}">
        <p14:creationId xmlns:p14="http://schemas.microsoft.com/office/powerpoint/2010/main" val="44108373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AutoShape 1"/>
          <p:cNvSpPr>
            <a:spLocks noChangeArrowheads="1"/>
          </p:cNvSpPr>
          <p:nvPr/>
        </p:nvSpPr>
        <p:spPr bwMode="auto">
          <a:xfrm>
            <a:off x="83520" y="83529"/>
            <a:ext cx="5556960" cy="663910"/>
          </a:xfrm>
          <a:prstGeom prst="roundRect">
            <a:avLst>
              <a:gd name="adj" fmla="val 213"/>
            </a:avLst>
          </a:prstGeom>
          <a:solidFill>
            <a:srgbClr val="800000"/>
          </a:solidFill>
          <a:ln w="9525"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537" tIns="66339" rIns="81537" bIns="40768" anchor="ctr"/>
          <a:lstStyle/>
          <a:p>
            <a:pPr algn="ctr" defTabSz="414210" fontAlgn="base" hangingPunct="0">
              <a:lnSpc>
                <a:spcPct val="92000"/>
              </a:lnSpc>
              <a:spcBef>
                <a:spcPct val="0"/>
              </a:spcBef>
              <a:spcAft>
                <a:spcPct val="0"/>
              </a:spcAft>
              <a:buClr>
                <a:srgbClr val="000000"/>
              </a:buClr>
              <a:buSzPct val="100000"/>
              <a:tabLst>
                <a:tab pos="655834" algn="l"/>
                <a:tab pos="1311663" algn="l"/>
                <a:tab pos="1967498" algn="l"/>
                <a:tab pos="2623333" algn="l"/>
                <a:tab pos="3279164" algn="l"/>
              </a:tabLst>
            </a:pPr>
            <a:r>
              <a:rPr lang="en-US" sz="2500" dirty="0">
                <a:solidFill>
                  <a:srgbClr val="FFFF00"/>
                </a:solidFill>
                <a:effectLst>
                  <a:outerShdw blurRad="38100" dist="38100" dir="2700000" algn="tl">
                    <a:srgbClr val="000000"/>
                  </a:outerShdw>
                </a:effectLst>
                <a:latin typeface="Palatino" charset="0"/>
                <a:ea typeface="SimSun" charset="0"/>
                <a:cs typeface="SimSun" charset="0"/>
              </a:rPr>
              <a:t>Astrophysical </a:t>
            </a:r>
            <a:r>
              <a:rPr lang="en-US" sz="2500" dirty="0" err="1" smtClean="0">
                <a:solidFill>
                  <a:srgbClr val="FFFF00"/>
                </a:solidFill>
                <a:effectLst>
                  <a:outerShdw blurRad="38100" dist="38100" dir="2700000" algn="tl">
                    <a:srgbClr val="000000"/>
                  </a:outerShdw>
                </a:effectLst>
                <a:latin typeface="Symbol" charset="0"/>
                <a:ea typeface="SimSun" charset="0"/>
                <a:cs typeface="Symbol" charset="0"/>
              </a:rPr>
              <a:t>ν</a:t>
            </a:r>
            <a:r>
              <a:rPr lang="en-US" sz="2500" dirty="0" err="1" smtClean="0">
                <a:solidFill>
                  <a:srgbClr val="FFFF00"/>
                </a:solidFill>
                <a:effectLst>
                  <a:outerShdw blurRad="38100" dist="38100" dir="2700000" algn="tl">
                    <a:srgbClr val="000000"/>
                  </a:outerShdw>
                </a:effectLst>
                <a:latin typeface="Palatino" charset="0"/>
                <a:ea typeface="SimSun" charset="0"/>
                <a:cs typeface="SimSun" charset="0"/>
              </a:rPr>
              <a:t>'s</a:t>
            </a:r>
            <a:r>
              <a:rPr lang="en-US" sz="2500" dirty="0" smtClean="0">
                <a:solidFill>
                  <a:srgbClr val="FFFF00"/>
                </a:solidFill>
                <a:effectLst>
                  <a:outerShdw blurRad="38100" dist="38100" dir="2700000" algn="tl">
                    <a:srgbClr val="000000"/>
                  </a:outerShdw>
                </a:effectLst>
                <a:latin typeface="Palatino" charset="0"/>
                <a:ea typeface="SimSun" charset="0"/>
                <a:cs typeface="SimSun" charset="0"/>
              </a:rPr>
              <a:t> in 1987 and 2012</a:t>
            </a:r>
            <a:endParaRPr lang="en-US" sz="2500" dirty="0">
              <a:solidFill>
                <a:srgbClr val="FFFF00"/>
              </a:solidFill>
              <a:effectLst>
                <a:outerShdw blurRad="38100" dist="38100" dir="2700000" algn="tl">
                  <a:srgbClr val="000000"/>
                </a:outerShdw>
              </a:effectLst>
              <a:latin typeface="Palatino" charset="0"/>
              <a:ea typeface="SimSun" charset="0"/>
              <a:cs typeface="SimSun" charset="0"/>
            </a:endParaRPr>
          </a:p>
        </p:txBody>
      </p:sp>
      <p:sp>
        <p:nvSpPr>
          <p:cNvPr id="9218" name="Text Box 2"/>
          <p:cNvSpPr txBox="1">
            <a:spLocks noChangeArrowheads="1"/>
          </p:cNvSpPr>
          <p:nvPr/>
        </p:nvSpPr>
        <p:spPr bwMode="auto">
          <a:xfrm>
            <a:off x="249120" y="913056"/>
            <a:ext cx="5391360" cy="60169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537" tIns="57206" rIns="81537" bIns="40768"/>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SimSun" charset="0"/>
                <a:cs typeface="SimSun"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SimSun" charset="0"/>
                <a:cs typeface="SimSun"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SimSun" charset="0"/>
                <a:cs typeface="SimSun"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SimSun" charset="0"/>
                <a:cs typeface="SimSun"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SimSun" charset="0"/>
                <a:cs typeface="SimSun" charset="0"/>
              </a:defRPr>
            </a:lvl9pPr>
          </a:lstStyle>
          <a:p>
            <a:pPr defTabSz="414210" fontAlgn="base" hangingPunct="0">
              <a:lnSpc>
                <a:spcPct val="92000"/>
              </a:lnSpc>
              <a:spcBef>
                <a:spcPct val="0"/>
              </a:spcBef>
              <a:spcAft>
                <a:spcPct val="0"/>
              </a:spcAft>
              <a:buClr>
                <a:srgbClr val="000000"/>
              </a:buClr>
              <a:buSzPct val="100000"/>
            </a:pPr>
            <a:r>
              <a:rPr lang="en-US" b="1" dirty="0">
                <a:latin typeface="Palatino" charset="0"/>
              </a:rPr>
              <a:t>The </a:t>
            </a:r>
            <a:r>
              <a:rPr lang="en-US" b="1" u="sng" dirty="0">
                <a:latin typeface="Palatino" charset="0"/>
              </a:rPr>
              <a:t>real </a:t>
            </a:r>
            <a:r>
              <a:rPr lang="en-US" b="1" dirty="0">
                <a:latin typeface="Palatino" charset="0"/>
              </a:rPr>
              <a:t>birth of Multi Messenger Astronomy : SN1987A</a:t>
            </a:r>
          </a:p>
          <a:p>
            <a:pPr defTabSz="414210" fontAlgn="base" hangingPunct="0">
              <a:lnSpc>
                <a:spcPct val="92000"/>
              </a:lnSpc>
              <a:spcBef>
                <a:spcPct val="0"/>
              </a:spcBef>
              <a:spcAft>
                <a:spcPct val="0"/>
              </a:spcAft>
              <a:buClr>
                <a:srgbClr val="000000"/>
              </a:buClr>
              <a:buSzPct val="100000"/>
            </a:pPr>
            <a:endParaRPr lang="en-US" dirty="0">
              <a:latin typeface="Palatino" charset="0"/>
            </a:endParaRPr>
          </a:p>
          <a:p>
            <a:pPr defTabSz="414210" fontAlgn="base" hangingPunct="0">
              <a:lnSpc>
                <a:spcPct val="92000"/>
              </a:lnSpc>
              <a:spcBef>
                <a:spcPct val="0"/>
              </a:spcBef>
              <a:spcAft>
                <a:spcPct val="0"/>
              </a:spcAft>
              <a:buClr>
                <a:srgbClr val="000000"/>
              </a:buClr>
              <a:buSzPct val="100000"/>
            </a:pPr>
            <a:r>
              <a:rPr lang="en-US" dirty="0">
                <a:latin typeface="Palatino" charset="0"/>
              </a:rPr>
              <a:t>Simultaneous detection of 24 neutrinos in three detectors</a:t>
            </a:r>
          </a:p>
          <a:p>
            <a:pPr defTabSz="414210" fontAlgn="base" hangingPunct="0">
              <a:lnSpc>
                <a:spcPct val="92000"/>
              </a:lnSpc>
              <a:spcBef>
                <a:spcPct val="0"/>
              </a:spcBef>
              <a:spcAft>
                <a:spcPct val="0"/>
              </a:spcAft>
              <a:buClr>
                <a:srgbClr val="000000"/>
              </a:buClr>
              <a:buSzPct val="100000"/>
            </a:pPr>
            <a:r>
              <a:rPr lang="en-US" dirty="0">
                <a:latin typeface="Palatino" charset="0"/>
              </a:rPr>
              <a:t>(</a:t>
            </a:r>
            <a:r>
              <a:rPr lang="en-US" dirty="0" err="1">
                <a:latin typeface="Palatino" charset="0"/>
              </a:rPr>
              <a:t>Kamiokande</a:t>
            </a:r>
            <a:r>
              <a:rPr lang="en-US" dirty="0">
                <a:latin typeface="Palatino" charset="0"/>
              </a:rPr>
              <a:t>, IMB, </a:t>
            </a:r>
            <a:r>
              <a:rPr lang="en-US" dirty="0" err="1">
                <a:latin typeface="Palatino" charset="0"/>
              </a:rPr>
              <a:t>Baksan</a:t>
            </a:r>
            <a:r>
              <a:rPr lang="en-US" dirty="0">
                <a:latin typeface="Palatino" charset="0"/>
              </a:rPr>
              <a:t>) in coincidence with </a:t>
            </a:r>
            <a:r>
              <a:rPr lang="en-US" dirty="0" smtClean="0">
                <a:latin typeface="Palatino" charset="0"/>
              </a:rPr>
              <a:t>an </a:t>
            </a:r>
            <a:r>
              <a:rPr lang="en-US" dirty="0">
                <a:latin typeface="Palatino" charset="0"/>
              </a:rPr>
              <a:t>optical transient.</a:t>
            </a:r>
          </a:p>
          <a:p>
            <a:pPr defTabSz="414210" fontAlgn="base" hangingPunct="0">
              <a:lnSpc>
                <a:spcPct val="92000"/>
              </a:lnSpc>
              <a:spcBef>
                <a:spcPct val="0"/>
              </a:spcBef>
              <a:spcAft>
                <a:spcPct val="0"/>
              </a:spcAft>
              <a:buClr>
                <a:srgbClr val="000000"/>
              </a:buClr>
              <a:buSzPct val="100000"/>
            </a:pPr>
            <a:endParaRPr lang="en-US" dirty="0" smtClean="0">
              <a:latin typeface="Palatino" charset="0"/>
            </a:endParaRPr>
          </a:p>
          <a:p>
            <a:pPr defTabSz="414210" fontAlgn="base" hangingPunct="0">
              <a:lnSpc>
                <a:spcPct val="92000"/>
              </a:lnSpc>
              <a:spcBef>
                <a:spcPct val="0"/>
              </a:spcBef>
              <a:spcAft>
                <a:spcPct val="0"/>
              </a:spcAft>
              <a:buClr>
                <a:srgbClr val="000000"/>
              </a:buClr>
              <a:buSzPct val="100000"/>
            </a:pPr>
            <a:endParaRPr lang="en-US" dirty="0">
              <a:latin typeface="Palatino" charset="0"/>
            </a:endParaRPr>
          </a:p>
          <a:p>
            <a:pPr defTabSz="414210" fontAlgn="base" hangingPunct="0">
              <a:lnSpc>
                <a:spcPct val="92000"/>
              </a:lnSpc>
              <a:spcBef>
                <a:spcPct val="0"/>
              </a:spcBef>
              <a:spcAft>
                <a:spcPct val="0"/>
              </a:spcAft>
              <a:buClr>
                <a:srgbClr val="000000"/>
              </a:buClr>
              <a:buSzPct val="100000"/>
            </a:pPr>
            <a:r>
              <a:rPr lang="en-US" b="1" dirty="0">
                <a:latin typeface="Palatino" charset="0"/>
              </a:rPr>
              <a:t>And , finally , </a:t>
            </a:r>
            <a:r>
              <a:rPr lang="en-US" b="1" dirty="0" err="1" smtClean="0">
                <a:latin typeface="Palatino" charset="0"/>
              </a:rPr>
              <a:t>IceCube</a:t>
            </a:r>
            <a:r>
              <a:rPr lang="en-US" b="1" dirty="0" smtClean="0">
                <a:latin typeface="Palatino" charset="0"/>
              </a:rPr>
              <a:t> in the </a:t>
            </a:r>
            <a:r>
              <a:rPr lang="en-US" b="1" dirty="0" err="1" smtClean="0">
                <a:latin typeface="Palatino" charset="0"/>
              </a:rPr>
              <a:t>PeV</a:t>
            </a:r>
            <a:r>
              <a:rPr lang="en-US" b="1" dirty="0" smtClean="0">
                <a:latin typeface="Palatino" charset="0"/>
              </a:rPr>
              <a:t> range </a:t>
            </a:r>
            <a:r>
              <a:rPr lang="en-US" b="1" dirty="0">
                <a:latin typeface="Palatino" charset="0"/>
              </a:rPr>
              <a:t>! </a:t>
            </a:r>
          </a:p>
          <a:p>
            <a:pPr defTabSz="414210" fontAlgn="base" hangingPunct="0">
              <a:lnSpc>
                <a:spcPct val="92000"/>
              </a:lnSpc>
              <a:spcBef>
                <a:spcPct val="0"/>
              </a:spcBef>
              <a:spcAft>
                <a:spcPct val="0"/>
              </a:spcAft>
              <a:buClr>
                <a:srgbClr val="000000"/>
              </a:buClr>
              <a:buSzPct val="100000"/>
            </a:pPr>
            <a:endParaRPr lang="en-US" b="1" dirty="0">
              <a:latin typeface="Palatino" charset="0"/>
            </a:endParaRPr>
          </a:p>
          <a:p>
            <a:pPr defTabSz="414210" fontAlgn="base" hangingPunct="0">
              <a:lnSpc>
                <a:spcPct val="92000"/>
              </a:lnSpc>
              <a:spcBef>
                <a:spcPct val="0"/>
              </a:spcBef>
              <a:spcAft>
                <a:spcPct val="0"/>
              </a:spcAft>
              <a:buClr>
                <a:srgbClr val="000000"/>
              </a:buClr>
              <a:buSzPct val="100000"/>
            </a:pPr>
            <a:endParaRPr lang="en-US" b="1" dirty="0">
              <a:latin typeface="Palatino" charset="0"/>
            </a:endParaRPr>
          </a:p>
          <a:p>
            <a:pPr defTabSz="414210" fontAlgn="base" hangingPunct="0">
              <a:lnSpc>
                <a:spcPct val="92000"/>
              </a:lnSpc>
              <a:spcBef>
                <a:spcPct val="0"/>
              </a:spcBef>
              <a:spcAft>
                <a:spcPct val="0"/>
              </a:spcAft>
              <a:buClr>
                <a:srgbClr val="000000"/>
              </a:buClr>
              <a:buSzPct val="100000"/>
            </a:pPr>
            <a:endParaRPr lang="en-US" b="1" dirty="0">
              <a:latin typeface="Palatino" charset="0"/>
            </a:endParaRPr>
          </a:p>
          <a:p>
            <a:pPr defTabSz="414210" fontAlgn="base" hangingPunct="0">
              <a:lnSpc>
                <a:spcPct val="92000"/>
              </a:lnSpc>
              <a:spcBef>
                <a:spcPct val="0"/>
              </a:spcBef>
              <a:spcAft>
                <a:spcPct val="0"/>
              </a:spcAft>
              <a:buClr>
                <a:srgbClr val="000000"/>
              </a:buClr>
              <a:buSzPct val="100000"/>
            </a:pPr>
            <a:endParaRPr lang="en-US" b="1" dirty="0">
              <a:latin typeface="Palatino" charset="0"/>
            </a:endParaRPr>
          </a:p>
          <a:p>
            <a:pPr defTabSz="414210" fontAlgn="base" hangingPunct="0">
              <a:lnSpc>
                <a:spcPct val="92000"/>
              </a:lnSpc>
              <a:spcBef>
                <a:spcPct val="0"/>
              </a:spcBef>
              <a:spcAft>
                <a:spcPct val="0"/>
              </a:spcAft>
              <a:buClr>
                <a:srgbClr val="000000"/>
              </a:buClr>
              <a:buSzPct val="100000"/>
            </a:pPr>
            <a:endParaRPr lang="en-US" b="1" dirty="0">
              <a:latin typeface="Palatino" charset="0"/>
            </a:endParaRPr>
          </a:p>
          <a:p>
            <a:pPr defTabSz="414210" fontAlgn="base" hangingPunct="0">
              <a:lnSpc>
                <a:spcPct val="92000"/>
              </a:lnSpc>
              <a:spcBef>
                <a:spcPct val="0"/>
              </a:spcBef>
              <a:spcAft>
                <a:spcPct val="0"/>
              </a:spcAft>
              <a:buClr>
                <a:srgbClr val="000000"/>
              </a:buClr>
              <a:buSzPct val="100000"/>
            </a:pPr>
            <a:endParaRPr lang="en-US" b="1" dirty="0">
              <a:latin typeface="Palatino" charset="0"/>
            </a:endParaRPr>
          </a:p>
          <a:p>
            <a:pPr defTabSz="414210" fontAlgn="base" hangingPunct="0">
              <a:lnSpc>
                <a:spcPct val="92000"/>
              </a:lnSpc>
              <a:spcBef>
                <a:spcPct val="0"/>
              </a:spcBef>
              <a:spcAft>
                <a:spcPct val="0"/>
              </a:spcAft>
              <a:buClr>
                <a:srgbClr val="000000"/>
              </a:buClr>
              <a:buSzPct val="100000"/>
            </a:pPr>
            <a:endParaRPr lang="en-US" b="1" dirty="0">
              <a:latin typeface="Palatino" charset="0"/>
            </a:endParaRPr>
          </a:p>
          <a:p>
            <a:pPr defTabSz="414210" fontAlgn="base" hangingPunct="0">
              <a:lnSpc>
                <a:spcPct val="92000"/>
              </a:lnSpc>
              <a:spcBef>
                <a:spcPct val="0"/>
              </a:spcBef>
              <a:spcAft>
                <a:spcPct val="0"/>
              </a:spcAft>
              <a:buClr>
                <a:srgbClr val="000000"/>
              </a:buClr>
              <a:buSzPct val="100000"/>
            </a:pPr>
            <a:endParaRPr lang="en-US" b="1" dirty="0">
              <a:latin typeface="Palatino" charset="0"/>
            </a:endParaRPr>
          </a:p>
          <a:p>
            <a:pPr defTabSz="414210" fontAlgn="base" hangingPunct="0">
              <a:lnSpc>
                <a:spcPct val="92000"/>
              </a:lnSpc>
              <a:spcBef>
                <a:spcPct val="0"/>
              </a:spcBef>
              <a:spcAft>
                <a:spcPct val="0"/>
              </a:spcAft>
              <a:buClr>
                <a:srgbClr val="000000"/>
              </a:buClr>
              <a:buSzPct val="100000"/>
            </a:pPr>
            <a:endParaRPr lang="en-US" b="1" dirty="0">
              <a:latin typeface="Palatino" charset="0"/>
            </a:endParaRPr>
          </a:p>
          <a:p>
            <a:pPr defTabSz="414210" fontAlgn="base" hangingPunct="0">
              <a:lnSpc>
                <a:spcPct val="92000"/>
              </a:lnSpc>
              <a:spcBef>
                <a:spcPct val="0"/>
              </a:spcBef>
              <a:spcAft>
                <a:spcPct val="0"/>
              </a:spcAft>
              <a:buClr>
                <a:srgbClr val="000000"/>
              </a:buClr>
              <a:buSzPct val="100000"/>
            </a:pPr>
            <a:endParaRPr lang="en-US" b="1" dirty="0">
              <a:latin typeface="Palatino" charset="0"/>
            </a:endParaRPr>
          </a:p>
          <a:p>
            <a:pPr defTabSz="414210" fontAlgn="base" hangingPunct="0">
              <a:lnSpc>
                <a:spcPct val="92000"/>
              </a:lnSpc>
              <a:spcBef>
                <a:spcPct val="0"/>
              </a:spcBef>
              <a:spcAft>
                <a:spcPct val="0"/>
              </a:spcAft>
              <a:buClr>
                <a:srgbClr val="000000"/>
              </a:buClr>
              <a:buSzPct val="100000"/>
            </a:pPr>
            <a:endParaRPr lang="en-US" b="1" dirty="0">
              <a:latin typeface="Palatino" charset="0"/>
            </a:endParaRPr>
          </a:p>
          <a:p>
            <a:pPr defTabSz="414210" fontAlgn="base" hangingPunct="0">
              <a:lnSpc>
                <a:spcPct val="92000"/>
              </a:lnSpc>
              <a:spcBef>
                <a:spcPct val="0"/>
              </a:spcBef>
              <a:spcAft>
                <a:spcPct val="0"/>
              </a:spcAft>
              <a:buClr>
                <a:srgbClr val="000000"/>
              </a:buClr>
              <a:buSzPct val="100000"/>
            </a:pPr>
            <a:endParaRPr lang="en-US" b="1" dirty="0">
              <a:latin typeface="Palatino" charset="0"/>
            </a:endParaRPr>
          </a:p>
          <a:p>
            <a:pPr defTabSz="414210" fontAlgn="base" hangingPunct="0">
              <a:lnSpc>
                <a:spcPct val="92000"/>
              </a:lnSpc>
              <a:spcBef>
                <a:spcPct val="0"/>
              </a:spcBef>
              <a:spcAft>
                <a:spcPct val="0"/>
              </a:spcAft>
              <a:buClr>
                <a:srgbClr val="000000"/>
              </a:buClr>
              <a:buSzPct val="100000"/>
            </a:pPr>
            <a:endParaRPr lang="en-US" b="1" dirty="0">
              <a:latin typeface="Palatino" charset="0"/>
            </a:endParaRPr>
          </a:p>
          <a:p>
            <a:pPr defTabSz="414210" fontAlgn="base" hangingPunct="0">
              <a:lnSpc>
                <a:spcPct val="92000"/>
              </a:lnSpc>
              <a:spcBef>
                <a:spcPct val="0"/>
              </a:spcBef>
              <a:spcAft>
                <a:spcPct val="0"/>
              </a:spcAft>
              <a:buClr>
                <a:srgbClr val="000000"/>
              </a:buClr>
              <a:buSzPct val="100000"/>
            </a:pPr>
            <a:endParaRPr lang="en-US" b="1" dirty="0">
              <a:latin typeface="Palatino" charset="0"/>
            </a:endParaRPr>
          </a:p>
          <a:p>
            <a:pPr defTabSz="414210" fontAlgn="base" hangingPunct="0">
              <a:lnSpc>
                <a:spcPct val="92000"/>
              </a:lnSpc>
              <a:spcBef>
                <a:spcPct val="0"/>
              </a:spcBef>
              <a:spcAft>
                <a:spcPct val="0"/>
              </a:spcAft>
              <a:buClr>
                <a:srgbClr val="000000"/>
              </a:buClr>
              <a:buSzPct val="100000"/>
            </a:pPr>
            <a:endParaRPr lang="en-US" dirty="0">
              <a:latin typeface="Palatino" charset="0"/>
            </a:endParaRPr>
          </a:p>
          <a:p>
            <a:pPr defTabSz="414210" fontAlgn="base" hangingPunct="0">
              <a:lnSpc>
                <a:spcPct val="92000"/>
              </a:lnSpc>
              <a:spcBef>
                <a:spcPct val="0"/>
              </a:spcBef>
              <a:spcAft>
                <a:spcPct val="0"/>
              </a:spcAft>
              <a:buClr>
                <a:srgbClr val="000000"/>
              </a:buClr>
              <a:buSzPct val="100000"/>
            </a:pPr>
            <a:endParaRPr lang="en-US" dirty="0">
              <a:latin typeface="Palatino" charset="0"/>
            </a:endParaRPr>
          </a:p>
          <a:p>
            <a:pPr defTabSz="414210" fontAlgn="base" hangingPunct="0">
              <a:lnSpc>
                <a:spcPct val="92000"/>
              </a:lnSpc>
              <a:spcBef>
                <a:spcPct val="0"/>
              </a:spcBef>
              <a:spcAft>
                <a:spcPct val="0"/>
              </a:spcAft>
              <a:buClr>
                <a:srgbClr val="000000"/>
              </a:buClr>
              <a:buSzPct val="100000"/>
            </a:pPr>
            <a:endParaRPr lang="en-US" dirty="0">
              <a:latin typeface="Palatino" charset="0"/>
            </a:endParaRPr>
          </a:p>
          <a:p>
            <a:pPr defTabSz="414210" fontAlgn="base" hangingPunct="0">
              <a:lnSpc>
                <a:spcPct val="92000"/>
              </a:lnSpc>
              <a:spcBef>
                <a:spcPct val="0"/>
              </a:spcBef>
              <a:spcAft>
                <a:spcPct val="0"/>
              </a:spcAft>
              <a:buClr>
                <a:srgbClr val="000000"/>
              </a:buClr>
              <a:buSzPct val="100000"/>
            </a:pPr>
            <a:endParaRPr lang="en-US" dirty="0">
              <a:latin typeface="Palatino" charset="0"/>
            </a:endParaRPr>
          </a:p>
        </p:txBody>
      </p:sp>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806080" y="24487"/>
            <a:ext cx="3317760" cy="29609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28783" y="3470777"/>
            <a:ext cx="3980134" cy="31754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221"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49120" y="3736482"/>
            <a:ext cx="4147200" cy="14847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222" name="Picture 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49120" y="5399140"/>
            <a:ext cx="4147200" cy="9202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1371945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3680" y="429165"/>
            <a:ext cx="8328960" cy="62905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266" name="Text Box 2"/>
          <p:cNvSpPr txBox="1">
            <a:spLocks noChangeArrowheads="1"/>
          </p:cNvSpPr>
          <p:nvPr/>
        </p:nvSpPr>
        <p:spPr bwMode="auto">
          <a:xfrm>
            <a:off x="6220800" y="6421635"/>
            <a:ext cx="2737440" cy="298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588" tIns="51988" rIns="81588" bIns="40795"/>
          <a:lstStyle>
            <a:lvl1pPr>
              <a:tabLst>
                <a:tab pos="723900" algn="l"/>
                <a:tab pos="1447800" algn="l"/>
                <a:tab pos="2171700" algn="l"/>
                <a:tab pos="2895600" algn="l"/>
              </a:tabLst>
              <a:defRPr>
                <a:solidFill>
                  <a:srgbClr val="000000"/>
                </a:solidFill>
                <a:latin typeface="Arial" charset="0"/>
                <a:ea typeface="SimSun" charset="0"/>
                <a:cs typeface="SimSun" charset="0"/>
              </a:defRPr>
            </a:lvl1pPr>
            <a:lvl2pPr>
              <a:tabLst>
                <a:tab pos="723900" algn="l"/>
                <a:tab pos="1447800" algn="l"/>
                <a:tab pos="2171700" algn="l"/>
                <a:tab pos="2895600" algn="l"/>
              </a:tabLst>
              <a:defRPr>
                <a:solidFill>
                  <a:srgbClr val="000000"/>
                </a:solidFill>
                <a:latin typeface="Arial" charset="0"/>
                <a:ea typeface="SimSun" charset="0"/>
                <a:cs typeface="SimSun" charset="0"/>
              </a:defRPr>
            </a:lvl2pPr>
            <a:lvl3pPr>
              <a:tabLst>
                <a:tab pos="723900" algn="l"/>
                <a:tab pos="1447800" algn="l"/>
                <a:tab pos="2171700" algn="l"/>
                <a:tab pos="2895600" algn="l"/>
              </a:tabLst>
              <a:defRPr>
                <a:solidFill>
                  <a:srgbClr val="000000"/>
                </a:solidFill>
                <a:latin typeface="Arial" charset="0"/>
                <a:ea typeface="SimSun" charset="0"/>
                <a:cs typeface="SimSun" charset="0"/>
              </a:defRPr>
            </a:lvl3pPr>
            <a:lvl4pPr>
              <a:tabLst>
                <a:tab pos="723900" algn="l"/>
                <a:tab pos="1447800" algn="l"/>
                <a:tab pos="2171700" algn="l"/>
                <a:tab pos="2895600" algn="l"/>
              </a:tabLst>
              <a:defRPr>
                <a:solidFill>
                  <a:srgbClr val="000000"/>
                </a:solidFill>
                <a:latin typeface="Arial" charset="0"/>
                <a:ea typeface="SimSun" charset="0"/>
                <a:cs typeface="SimSun" charset="0"/>
              </a:defRPr>
            </a:lvl4pPr>
            <a:lvl5pPr>
              <a:tabLst>
                <a:tab pos="723900" algn="l"/>
                <a:tab pos="1447800" algn="l"/>
                <a:tab pos="2171700" algn="l"/>
                <a:tab pos="28956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SimSun" charset="0"/>
                <a:cs typeface="SimSun" charset="0"/>
              </a:defRPr>
            </a:lvl9pPr>
          </a:lstStyle>
          <a:p>
            <a:r>
              <a:rPr lang="en-US" sz="1300"/>
              <a:t>Courtesy: Satalecka, ICHEP2018</a:t>
            </a:r>
          </a:p>
        </p:txBody>
      </p:sp>
      <p:sp>
        <p:nvSpPr>
          <p:cNvPr id="11267" name="Text Box 3"/>
          <p:cNvSpPr txBox="1">
            <a:spLocks noChangeArrowheads="1"/>
          </p:cNvSpPr>
          <p:nvPr/>
        </p:nvSpPr>
        <p:spPr bwMode="auto">
          <a:xfrm>
            <a:off x="165605" y="83529"/>
            <a:ext cx="7381440" cy="5458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588" tIns="58385" rIns="81588" bIns="40795"/>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SimSun" charset="0"/>
                <a:cs typeface="SimSun"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SimSun" charset="0"/>
                <a:cs typeface="SimSun"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SimSun" charset="0"/>
                <a:cs typeface="SimSun"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SimSun" charset="0"/>
                <a:cs typeface="SimSun"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SimSun" charset="0"/>
                <a:cs typeface="SimSun" charset="0"/>
              </a:defRPr>
            </a:lvl9pPr>
          </a:lstStyle>
          <a:p>
            <a:r>
              <a:rPr lang="en-US" sz="2000">
                <a:solidFill>
                  <a:srgbClr val="0000FF"/>
                </a:solidFill>
              </a:rPr>
              <a:t>2017/09/22: Rebirth of MM neutrino astronomy (after SN1987A)</a:t>
            </a:r>
          </a:p>
        </p:txBody>
      </p:sp>
    </p:spTree>
    <p:extLst>
      <p:ext uri="{BB962C8B-B14F-4D97-AF65-F5344CB8AC3E}">
        <p14:creationId xmlns:p14="http://schemas.microsoft.com/office/powerpoint/2010/main" val="18874468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281" y="1101716"/>
            <a:ext cx="9142560" cy="47813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314" name="Text Box 2"/>
          <p:cNvSpPr txBox="1">
            <a:spLocks noChangeArrowheads="1"/>
          </p:cNvSpPr>
          <p:nvPr/>
        </p:nvSpPr>
        <p:spPr bwMode="auto">
          <a:xfrm>
            <a:off x="165601" y="165620"/>
            <a:ext cx="6345731" cy="545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597" tIns="55192" rIns="81597" bIns="40799"/>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SimSun" charset="0"/>
                <a:cs typeface="SimSun"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SimSun" charset="0"/>
                <a:cs typeface="SimSun"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SimSun" charset="0"/>
                <a:cs typeface="SimSun"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SimSun" charset="0"/>
                <a:cs typeface="SimSun"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SimSun" charset="0"/>
                <a:cs typeface="SimSun" charset="0"/>
              </a:defRPr>
            </a:lvl9pPr>
          </a:lstStyle>
          <a:p>
            <a:r>
              <a:rPr lang="en-US" sz="2400" dirty="0" err="1"/>
              <a:t>Multiwavelength</a:t>
            </a:r>
            <a:r>
              <a:rPr lang="en-US" sz="2400" dirty="0"/>
              <a:t> observations of TXS source</a:t>
            </a:r>
          </a:p>
        </p:txBody>
      </p:sp>
      <p:sp>
        <p:nvSpPr>
          <p:cNvPr id="13315" name="Text Box 3"/>
          <p:cNvSpPr txBox="1">
            <a:spLocks noChangeArrowheads="1"/>
          </p:cNvSpPr>
          <p:nvPr/>
        </p:nvSpPr>
        <p:spPr bwMode="auto">
          <a:xfrm>
            <a:off x="5889600" y="5610829"/>
            <a:ext cx="1078560" cy="4450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597" tIns="51993" rIns="81597" bIns="40799"/>
          <a:lstStyle>
            <a:lvl1pPr>
              <a:tabLst>
                <a:tab pos="723900" algn="l"/>
              </a:tabLst>
              <a:defRPr>
                <a:solidFill>
                  <a:srgbClr val="000000"/>
                </a:solidFill>
                <a:latin typeface="Arial" charset="0"/>
                <a:ea typeface="SimSun" charset="0"/>
                <a:cs typeface="SimSun" charset="0"/>
              </a:defRPr>
            </a:lvl1pPr>
            <a:lvl2pPr>
              <a:tabLst>
                <a:tab pos="723900" algn="l"/>
              </a:tabLst>
              <a:defRPr>
                <a:solidFill>
                  <a:srgbClr val="000000"/>
                </a:solidFill>
                <a:latin typeface="Arial" charset="0"/>
                <a:ea typeface="SimSun" charset="0"/>
                <a:cs typeface="SimSun" charset="0"/>
              </a:defRPr>
            </a:lvl2pPr>
            <a:lvl3pPr>
              <a:tabLst>
                <a:tab pos="723900" algn="l"/>
              </a:tabLst>
              <a:defRPr>
                <a:solidFill>
                  <a:srgbClr val="000000"/>
                </a:solidFill>
                <a:latin typeface="Arial" charset="0"/>
                <a:ea typeface="SimSun" charset="0"/>
                <a:cs typeface="SimSun" charset="0"/>
              </a:defRPr>
            </a:lvl3pPr>
            <a:lvl4pPr>
              <a:tabLst>
                <a:tab pos="723900" algn="l"/>
              </a:tabLst>
              <a:defRPr>
                <a:solidFill>
                  <a:srgbClr val="000000"/>
                </a:solidFill>
                <a:latin typeface="Arial" charset="0"/>
                <a:ea typeface="SimSun" charset="0"/>
                <a:cs typeface="SimSun" charset="0"/>
              </a:defRPr>
            </a:lvl4pPr>
            <a:lvl5pPr>
              <a:tabLst>
                <a:tab pos="7239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SimSun" charset="0"/>
                <a:cs typeface="SimSun" charset="0"/>
              </a:defRPr>
            </a:lvl9pPr>
          </a:lstStyle>
          <a:p>
            <a:r>
              <a:rPr lang="en-US" sz="1300">
                <a:solidFill>
                  <a:srgbClr val="FF0000"/>
                </a:solidFill>
              </a:rPr>
              <a:t>IceCube </a:t>
            </a:r>
          </a:p>
          <a:p>
            <a:r>
              <a:rPr lang="en-US" sz="1300">
                <a:solidFill>
                  <a:srgbClr val="FF0000"/>
                </a:solidFill>
              </a:rPr>
              <a:t>event</a:t>
            </a:r>
          </a:p>
        </p:txBody>
      </p:sp>
      <p:sp>
        <p:nvSpPr>
          <p:cNvPr id="3" name="Rectangle 2"/>
          <p:cNvSpPr/>
          <p:nvPr/>
        </p:nvSpPr>
        <p:spPr>
          <a:xfrm>
            <a:off x="1323033" y="6058944"/>
            <a:ext cx="6175013" cy="523220"/>
          </a:xfrm>
          <a:prstGeom prst="rect">
            <a:avLst/>
          </a:prstGeom>
        </p:spPr>
        <p:txBody>
          <a:bodyPr wrap="none" lIns="91390" tIns="45697" rIns="91390" bIns="45697">
            <a:spAutoFit/>
          </a:bodyPr>
          <a:lstStyle/>
          <a:p>
            <a:pPr lvl="0"/>
            <a:r>
              <a:rPr lang="en-US" sz="2800" i="1" u="sng" dirty="0">
                <a:solidFill>
                  <a:srgbClr val="FF0000"/>
                </a:solidFill>
                <a:latin typeface="Times New Roman"/>
                <a:cs typeface="Times New Roman"/>
              </a:rPr>
              <a:t>All the data </a:t>
            </a:r>
            <a:r>
              <a:rPr lang="en-US" sz="2800" dirty="0">
                <a:solidFill>
                  <a:srgbClr val="FF0000"/>
                </a:solidFill>
                <a:latin typeface="Times New Roman"/>
                <a:cs typeface="Times New Roman"/>
              </a:rPr>
              <a:t>were shared and correlated !!</a:t>
            </a:r>
          </a:p>
        </p:txBody>
      </p:sp>
      <p:sp>
        <p:nvSpPr>
          <p:cNvPr id="2" name="Right Arrow 1"/>
          <p:cNvSpPr/>
          <p:nvPr/>
        </p:nvSpPr>
        <p:spPr bwMode="auto">
          <a:xfrm>
            <a:off x="165604" y="6107682"/>
            <a:ext cx="978408" cy="484632"/>
          </a:xfrm>
          <a:prstGeom prst="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10" tIns="45706" rIns="91410" bIns="45706" numCol="1" rtlCol="0" anchor="t" anchorCtr="0" compatLnSpc="1">
            <a:prstTxWarp prst="textNoShape">
              <a:avLst/>
            </a:prstTxWarp>
          </a:bodyPr>
          <a:lstStyle/>
          <a:p>
            <a:pPr defTabSz="457059" fontAlgn="base" hangingPunct="0">
              <a:lnSpc>
                <a:spcPct val="93000"/>
              </a:lnSpc>
              <a:spcBef>
                <a:spcPct val="0"/>
              </a:spcBef>
              <a:spcAft>
                <a:spcPct val="0"/>
              </a:spcAft>
              <a:buClr>
                <a:srgbClr val="000000"/>
              </a:buClr>
              <a:buSzPct val="100000"/>
            </a:pPr>
            <a:endParaRPr lang="en-US">
              <a:latin typeface="Arial" charset="0"/>
              <a:ea typeface="SimSun" charset="0"/>
              <a:cs typeface="SimSun" charset="0"/>
            </a:endParaRPr>
          </a:p>
        </p:txBody>
      </p:sp>
    </p:spTree>
    <p:extLst>
      <p:ext uri="{BB962C8B-B14F-4D97-AF65-F5344CB8AC3E}">
        <p14:creationId xmlns:p14="http://schemas.microsoft.com/office/powerpoint/2010/main" val="278919827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63600"/>
            <a:ext cx="9144000" cy="5120640"/>
          </a:xfrm>
          <a:prstGeom prst="rect">
            <a:avLst/>
          </a:prstGeom>
        </p:spPr>
      </p:pic>
      <p:sp>
        <p:nvSpPr>
          <p:cNvPr id="3" name="TextBox 2"/>
          <p:cNvSpPr txBox="1"/>
          <p:nvPr/>
        </p:nvSpPr>
        <p:spPr>
          <a:xfrm>
            <a:off x="289393" y="225050"/>
            <a:ext cx="1511272" cy="369332"/>
          </a:xfrm>
          <a:prstGeom prst="rect">
            <a:avLst/>
          </a:prstGeom>
          <a:noFill/>
        </p:spPr>
        <p:txBody>
          <a:bodyPr wrap="square" lIns="91330" tIns="45667" rIns="91330" bIns="45667" rtlCol="0">
            <a:spAutoFit/>
          </a:bodyPr>
          <a:lstStyle/>
          <a:p>
            <a:r>
              <a:rPr lang="en-US" dirty="0" smtClean="0"/>
              <a:t>Sept 22, 2017</a:t>
            </a:r>
            <a:endParaRPr lang="en-US" dirty="0"/>
          </a:p>
        </p:txBody>
      </p:sp>
      <p:sp>
        <p:nvSpPr>
          <p:cNvPr id="4" name="TextBox 3"/>
          <p:cNvSpPr txBox="1"/>
          <p:nvPr/>
        </p:nvSpPr>
        <p:spPr>
          <a:xfrm>
            <a:off x="2305538" y="6271846"/>
            <a:ext cx="5021385" cy="369332"/>
          </a:xfrm>
          <a:prstGeom prst="rect">
            <a:avLst/>
          </a:prstGeom>
          <a:noFill/>
        </p:spPr>
        <p:txBody>
          <a:bodyPr wrap="square" rtlCol="0">
            <a:spAutoFit/>
          </a:bodyPr>
          <a:lstStyle/>
          <a:p>
            <a:r>
              <a:rPr lang="en-US" dirty="0" smtClean="0"/>
              <a:t>Impressive coordination around the Earth !</a:t>
            </a:r>
            <a:endParaRPr lang="en-US" dirty="0"/>
          </a:p>
        </p:txBody>
      </p:sp>
    </p:spTree>
    <p:extLst>
      <p:ext uri="{BB962C8B-B14F-4D97-AF65-F5344CB8AC3E}">
        <p14:creationId xmlns:p14="http://schemas.microsoft.com/office/powerpoint/2010/main" val="153554624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4252" y="1315003"/>
            <a:ext cx="4090574" cy="523220"/>
          </a:xfrm>
          <a:prstGeom prst="rect">
            <a:avLst/>
          </a:prstGeom>
          <a:noFill/>
        </p:spPr>
        <p:txBody>
          <a:bodyPr wrap="square" lIns="91410" tIns="45706" rIns="91410" bIns="45706" rtlCol="0">
            <a:spAutoFit/>
          </a:bodyPr>
          <a:lstStyle/>
          <a:p>
            <a:r>
              <a:rPr lang="en-US" sz="2800" dirty="0"/>
              <a:t>And again in 2017</a:t>
            </a:r>
          </a:p>
        </p:txBody>
      </p:sp>
      <p:sp>
        <p:nvSpPr>
          <p:cNvPr id="3" name="TextBox 2"/>
          <p:cNvSpPr txBox="1"/>
          <p:nvPr/>
        </p:nvSpPr>
        <p:spPr>
          <a:xfrm>
            <a:off x="1748389" y="428883"/>
            <a:ext cx="4799828" cy="707886"/>
          </a:xfrm>
          <a:prstGeom prst="rect">
            <a:avLst/>
          </a:prstGeom>
          <a:noFill/>
        </p:spPr>
        <p:txBody>
          <a:bodyPr wrap="square" lIns="91410" tIns="45706" rIns="91410" bIns="45706" rtlCol="0">
            <a:spAutoFit/>
          </a:bodyPr>
          <a:lstStyle/>
          <a:p>
            <a:r>
              <a:rPr lang="en-US" sz="4000" dirty="0" err="1"/>
              <a:t>Annus</a:t>
            </a:r>
            <a:r>
              <a:rPr lang="en-US" sz="4000" dirty="0"/>
              <a:t> Mirabilis 2017</a:t>
            </a:r>
          </a:p>
        </p:txBody>
      </p:sp>
    </p:spTree>
    <p:extLst>
      <p:ext uri="{BB962C8B-B14F-4D97-AF65-F5344CB8AC3E}">
        <p14:creationId xmlns:p14="http://schemas.microsoft.com/office/powerpoint/2010/main" val="283888065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383040" y="155536"/>
            <a:ext cx="4811040" cy="11636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537" tIns="59948" rIns="81537" bIns="40768"/>
          <a:lstStyle>
            <a:lvl1pPr>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1pPr>
            <a:lvl2pPr>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2pPr>
            <a:lvl3pPr>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3pPr>
            <a:lvl4pPr>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4pPr>
            <a:lvl5pPr>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9pPr>
          </a:lstStyle>
          <a:p>
            <a:r>
              <a:rPr lang="en-US" sz="2200"/>
              <a:t>Birth of Multi Messenger Astronomy : GW170817</a:t>
            </a:r>
          </a:p>
          <a:p>
            <a:endParaRPr lang="en-US"/>
          </a:p>
          <a:p>
            <a:r>
              <a:rPr lang="en-US"/>
              <a:t>Negative Signal n.1 : VIRGO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6480" y="1024801"/>
            <a:ext cx="8236800" cy="53343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917761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effectLst/>
            <a:latin typeface="Arial" charset="0"/>
            <a:ea typeface="SimSun" charset="0"/>
            <a:cs typeface="SimSu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effectLst/>
            <a:latin typeface="Arial" charset="0"/>
            <a:ea typeface="SimSun" charset="0"/>
            <a:cs typeface="SimSu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effectLst/>
            <a:latin typeface="Arial" charset="0"/>
            <a:ea typeface="SimSun" charset="0"/>
            <a:cs typeface="SimSu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effectLst/>
            <a:latin typeface="Arial" charset="0"/>
            <a:ea typeface="SimSun" charset="0"/>
            <a:cs typeface="SimSu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effectLst/>
            <a:latin typeface="Arial" charset="0"/>
            <a:ea typeface="SimSun" charset="0"/>
            <a:cs typeface="SimSu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effectLst/>
            <a:latin typeface="Arial" charset="0"/>
            <a:ea typeface="SimSun" charset="0"/>
            <a:cs typeface="SimSu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3917</TotalTime>
  <Words>1500</Words>
  <Application>Microsoft Macintosh PowerPoint</Application>
  <PresentationFormat>On-screen Show (4:3)</PresentationFormat>
  <Paragraphs>193</Paragraphs>
  <Slides>31</Slides>
  <Notes>16</Notes>
  <HiddenSlides>0</HiddenSlides>
  <MMClips>0</MMClips>
  <ScaleCrop>false</ScaleCrop>
  <HeadingPairs>
    <vt:vector size="4" baseType="variant">
      <vt:variant>
        <vt:lpstr>Theme</vt:lpstr>
      </vt:variant>
      <vt:variant>
        <vt:i4>7</vt:i4>
      </vt:variant>
      <vt:variant>
        <vt:lpstr>Slide Titles</vt:lpstr>
      </vt:variant>
      <vt:variant>
        <vt:i4>31</vt:i4>
      </vt:variant>
    </vt:vector>
  </HeadingPairs>
  <TitlesOfParts>
    <vt:vector size="38" baseType="lpstr">
      <vt:lpstr>Office Theme</vt:lpstr>
      <vt:lpstr>1_Office Theme</vt:lpstr>
      <vt:lpstr>Default Design</vt:lpstr>
      <vt:lpstr>1_Default Design</vt:lpstr>
      <vt:lpstr>2_Default Design</vt:lpstr>
      <vt:lpstr>2_Office Theme</vt:lpstr>
      <vt:lpstr>3_Office Theme</vt:lpstr>
      <vt:lpstr>Introduction to the 10th VHEPA (Very High Energy Particle Astronomy) Workshop</vt:lpstr>
      <vt:lpstr>Let’s review our Latin</vt:lpstr>
      <vt:lpstr>Anni Mirabiles in Particle Astrophysics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Hawaii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10th VHEPA (Very High Energy Particle Astrophysics) Workshop</dc:title>
  <dc:creator>Tom Browder</dc:creator>
  <cp:lastModifiedBy>Tom Browder</cp:lastModifiedBy>
  <cp:revision>65</cp:revision>
  <dcterms:created xsi:type="dcterms:W3CDTF">2019-02-14T04:53:20Z</dcterms:created>
  <dcterms:modified xsi:type="dcterms:W3CDTF">2019-02-19T06:59:59Z</dcterms:modified>
</cp:coreProperties>
</file>