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76" d="100"/>
          <a:sy n="76" d="100"/>
        </p:scale>
        <p:origin x="-608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5841-9984-4335-BDA7-F0F6DDB74F1E}" type="datetimeFigureOut">
              <a:rPr kumimoji="1" lang="ja-JP" altLang="en-US" smtClean="0"/>
              <a:t>2/18/19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B100D-E974-418A-A344-4DA6559D6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2146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5841-9984-4335-BDA7-F0F6DDB74F1E}" type="datetimeFigureOut">
              <a:rPr kumimoji="1" lang="ja-JP" altLang="en-US" smtClean="0"/>
              <a:t>2/18/19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B100D-E974-418A-A344-4DA6559D6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159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5841-9984-4335-BDA7-F0F6DDB74F1E}" type="datetimeFigureOut">
              <a:rPr kumimoji="1" lang="ja-JP" altLang="en-US" smtClean="0"/>
              <a:t>2/18/19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B100D-E974-418A-A344-4DA6559D6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5467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5841-9984-4335-BDA7-F0F6DDB74F1E}" type="datetimeFigureOut">
              <a:rPr kumimoji="1" lang="ja-JP" altLang="en-US" smtClean="0"/>
              <a:t>2/18/19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B100D-E974-418A-A344-4DA6559D6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6657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5841-9984-4335-BDA7-F0F6DDB74F1E}" type="datetimeFigureOut">
              <a:rPr kumimoji="1" lang="ja-JP" altLang="en-US" smtClean="0"/>
              <a:t>2/18/19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B100D-E974-418A-A344-4DA6559D6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980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5841-9984-4335-BDA7-F0F6DDB74F1E}" type="datetimeFigureOut">
              <a:rPr kumimoji="1" lang="ja-JP" altLang="en-US" smtClean="0"/>
              <a:t>2/18/19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B100D-E974-418A-A344-4DA6559D6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5703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5841-9984-4335-BDA7-F0F6DDB74F1E}" type="datetimeFigureOut">
              <a:rPr kumimoji="1" lang="ja-JP" altLang="en-US" smtClean="0"/>
              <a:t>2/18/19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B100D-E974-418A-A344-4DA6559D6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3598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5841-9984-4335-BDA7-F0F6DDB74F1E}" type="datetimeFigureOut">
              <a:rPr kumimoji="1" lang="ja-JP" altLang="en-US" smtClean="0"/>
              <a:t>2/18/19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B100D-E974-418A-A344-4DA6559D6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7605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5841-9984-4335-BDA7-F0F6DDB74F1E}" type="datetimeFigureOut">
              <a:rPr kumimoji="1" lang="ja-JP" altLang="en-US" smtClean="0"/>
              <a:t>2/18/19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B100D-E974-418A-A344-4DA6559D6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1614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5841-9984-4335-BDA7-F0F6DDB74F1E}" type="datetimeFigureOut">
              <a:rPr kumimoji="1" lang="ja-JP" altLang="en-US" smtClean="0"/>
              <a:t>2/18/19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B100D-E974-418A-A344-4DA6559D6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8801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5841-9984-4335-BDA7-F0F6DDB74F1E}" type="datetimeFigureOut">
              <a:rPr kumimoji="1" lang="ja-JP" altLang="en-US" smtClean="0"/>
              <a:t>2/18/19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B100D-E974-418A-A344-4DA6559D6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9662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05841-9984-4335-BDA7-F0F6DDB74F1E}" type="datetimeFigureOut">
              <a:rPr kumimoji="1" lang="ja-JP" altLang="en-US" smtClean="0"/>
              <a:t>2/18/19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B100D-E974-418A-A344-4DA6559D6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3369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journals.jps.jp/page/jpscp/author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15999" y="1661722"/>
            <a:ext cx="9296402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dirty="0" smtClean="0">
                <a:latin typeface="Arial" panose="020B0604020202020204" pitchFamily="34" charset="0"/>
              </a:rPr>
              <a:t>All the speakers are expected to prepare proceedings as we did for VHEPA2014.</a:t>
            </a:r>
            <a:endParaRPr kumimoji="0" lang="en-US" altLang="ja-JP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Proceedings are publishing through JPS Conference Proceedings.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For the submission of your proceeding, please follow instructions found in: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/>
              </a:rPr>
              <a:t>http://journals.jps.jp/page/jpscp/authors</a:t>
            </a:r>
            <a:endParaRPr kumimoji="0" lang="en-US" altLang="ja-JP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Please use </a:t>
            </a:r>
            <a:r>
              <a:rPr kumimoji="0" lang="en-US" altLang="ja-JP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LaTeX</a:t>
            </a: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2e class file or Microsoft Word template found in the page.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We will provide the instruction</a:t>
            </a:r>
            <a:r>
              <a:rPr kumimoji="0" lang="en-US" altLang="ja-JP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and </a:t>
            </a: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URL to the system later.</a:t>
            </a:r>
            <a:endParaRPr kumimoji="0" lang="en-US" altLang="ja-JP" sz="2400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dirty="0" smtClean="0">
                <a:latin typeface="Arial" panose="020B0604020202020204" pitchFamily="34" charset="0"/>
              </a:rPr>
              <a:t>LOC</a:t>
            </a:r>
            <a:endParaRPr kumimoji="0" lang="en-US" altLang="ja-JP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15999" y="812800"/>
            <a:ext cx="59866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altLang="ja-JP" sz="3600" dirty="0">
                <a:latin typeface="Arial" panose="020B0604020202020204" pitchFamily="34" charset="0"/>
              </a:rPr>
              <a:t>Proceedings</a:t>
            </a:r>
          </a:p>
          <a:p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725373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76</Words>
  <Application>Microsoft Macintosh PowerPoint</Application>
  <PresentationFormat>Custom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テーマ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小川 了</dc:creator>
  <cp:lastModifiedBy>Tom Browder</cp:lastModifiedBy>
  <cp:revision>2</cp:revision>
  <dcterms:created xsi:type="dcterms:W3CDTF">2019-02-17T13:02:16Z</dcterms:created>
  <dcterms:modified xsi:type="dcterms:W3CDTF">2019-02-17T23:13:29Z</dcterms:modified>
</cp:coreProperties>
</file>