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Gill Sans"/>
        <a:ea typeface="Gill Sans"/>
        <a:cs typeface="Gill Sans"/>
        <a:sym typeface="Gill Sans"/>
      </a:defRPr>
    </a:lvl1pPr>
    <a:lvl2pPr marL="0" marR="0" indent="3429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Gill Sans"/>
        <a:ea typeface="Gill Sans"/>
        <a:cs typeface="Gill Sans"/>
        <a:sym typeface="Gill Sans"/>
      </a:defRPr>
    </a:lvl2pPr>
    <a:lvl3pPr marL="0" marR="0" indent="685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Gill Sans"/>
        <a:ea typeface="Gill Sans"/>
        <a:cs typeface="Gill Sans"/>
        <a:sym typeface="Gill Sans"/>
      </a:defRPr>
    </a:lvl3pPr>
    <a:lvl4pPr marL="0" marR="0" indent="10287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Gill Sans"/>
        <a:ea typeface="Gill Sans"/>
        <a:cs typeface="Gill Sans"/>
        <a:sym typeface="Gill Sans"/>
      </a:defRPr>
    </a:lvl4pPr>
    <a:lvl5pPr marL="0" marR="0" indent="1371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Gill Sans"/>
        <a:ea typeface="Gill Sans"/>
        <a:cs typeface="Gill Sans"/>
        <a:sym typeface="Gill Sans"/>
      </a:defRPr>
    </a:lvl5pPr>
    <a:lvl6pPr marL="0" marR="0" indent="17145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Gill Sans"/>
        <a:ea typeface="Gill Sans"/>
        <a:cs typeface="Gill Sans"/>
        <a:sym typeface="Gill Sans"/>
      </a:defRPr>
    </a:lvl6pPr>
    <a:lvl7pPr marL="0" marR="0" indent="20574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Gill Sans"/>
        <a:ea typeface="Gill Sans"/>
        <a:cs typeface="Gill Sans"/>
        <a:sym typeface="Gill Sans"/>
      </a:defRPr>
    </a:lvl7pPr>
    <a:lvl8pPr marL="0" marR="0" indent="24003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Gill Sans"/>
        <a:ea typeface="Gill Sans"/>
        <a:cs typeface="Gill Sans"/>
        <a:sym typeface="Gill Sans"/>
      </a:defRPr>
    </a:lvl8pPr>
    <a:lvl9pPr marL="0" marR="0" indent="2743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Gill Sans"/>
        <a:ea typeface="Gill Sans"/>
        <a:cs typeface="Gill Sans"/>
        <a:sym typeface="Gill San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8F44A2F1-9E1F-4B54-A3A2-5F16C0AD49E2}" styleName="">
    <a:tblBg/>
    <a:wholeTbl>
      <a:tcTxStyle b="off" i="off">
        <a:font>
          <a:latin typeface="Gill Sans"/>
          <a:ea typeface="Gill Sans"/>
          <a:cs typeface="Gill Sans"/>
        </a:font>
        <a:srgbClr val="000000"/>
      </a:tcTxStyle>
      <a:tcStyle>
        <a:tcBdr>
          <a:left>
            <a:ln w="254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/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C5C7C9">
              <a:alpha val="30000"/>
            </a:srgbClr>
          </a:solidFill>
        </a:fill>
      </a:tcStyle>
    </a:band2H>
    <a:firstCol>
      <a:tcTxStyle b="off" i="off">
        <a:font>
          <a:latin typeface="Gill Sans"/>
          <a:ea typeface="Gill Sans"/>
          <a:cs typeface="Gill Sans"/>
        </a:font>
        <a:srgbClr val="FFFFFF"/>
      </a:tcTxStyle>
      <a:tcStyle>
        <a:tcBdr>
          <a:left>
            <a:ln w="254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/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>
          <a:latin typeface="Gill Sans"/>
          <a:ea typeface="Gill Sans"/>
          <a:cs typeface="Gill Sans"/>
        </a:font>
        <a:srgbClr val="FFFFFF"/>
      </a:tcTxStyle>
      <a:tcStyle>
        <a:tcBdr>
          <a:left>
            <a:ln w="254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/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Gill Sans"/>
          <a:ea typeface="Gill Sans"/>
          <a:cs typeface="Gill Sans"/>
        </a:font>
        <a:srgbClr val="FFFFFF"/>
      </a:tcTxStyle>
      <a:tcStyle>
        <a:tcBdr>
          <a:left>
            <a:ln w="254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/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C7B018BB-80A7-4F77-B60F-C8B233D01FF8}" styleName="">
    <a:tblBg/>
    <a:wholeTbl>
      <a:tcTxStyle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  <a:tblStyle styleId="{4C3C2611-4C71-4FC5-86AE-919BDF0F9419}" styleName="">
    <a:tblBg/>
    <a:wholeTbl>
      <a:tcTxStyle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771"/>
    <p:restoredTop sz="94595"/>
  </p:normalViewPr>
  <p:slideViewPr>
    <p:cSldViewPr snapToGrid="0" snapToObjects="1">
      <p:cViewPr>
        <p:scale>
          <a:sx n="100" d="100"/>
          <a:sy n="100" d="100"/>
        </p:scale>
        <p:origin x="2040" y="12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8" name="Shape 518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519" name="Shape 519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584200" latinLnBrk="0">
      <a:defRPr sz="2200">
        <a:latin typeface="Lucida Grande"/>
        <a:ea typeface="Lucida Grande"/>
        <a:cs typeface="Lucida Grande"/>
        <a:sym typeface="Lucida Grande"/>
      </a:defRPr>
    </a:lvl1pPr>
    <a:lvl2pPr indent="228600" defTabSz="584200" latinLnBrk="0">
      <a:defRPr sz="2200">
        <a:latin typeface="Lucida Grande"/>
        <a:ea typeface="Lucida Grande"/>
        <a:cs typeface="Lucida Grande"/>
        <a:sym typeface="Lucida Grande"/>
      </a:defRPr>
    </a:lvl2pPr>
    <a:lvl3pPr indent="457200" defTabSz="584200" latinLnBrk="0">
      <a:defRPr sz="2200">
        <a:latin typeface="Lucida Grande"/>
        <a:ea typeface="Lucida Grande"/>
        <a:cs typeface="Lucida Grande"/>
        <a:sym typeface="Lucida Grande"/>
      </a:defRPr>
    </a:lvl3pPr>
    <a:lvl4pPr indent="685800" defTabSz="584200" latinLnBrk="0">
      <a:defRPr sz="2200">
        <a:latin typeface="Lucida Grande"/>
        <a:ea typeface="Lucida Grande"/>
        <a:cs typeface="Lucida Grande"/>
        <a:sym typeface="Lucida Grande"/>
      </a:defRPr>
    </a:lvl4pPr>
    <a:lvl5pPr indent="914400" defTabSz="584200" latinLnBrk="0">
      <a:defRPr sz="2200">
        <a:latin typeface="Lucida Grande"/>
        <a:ea typeface="Lucida Grande"/>
        <a:cs typeface="Lucida Grande"/>
        <a:sym typeface="Lucida Grande"/>
      </a:defRPr>
    </a:lvl5pPr>
    <a:lvl6pPr indent="1143000" defTabSz="584200" latinLnBrk="0">
      <a:defRPr sz="2200">
        <a:latin typeface="Lucida Grande"/>
        <a:ea typeface="Lucida Grande"/>
        <a:cs typeface="Lucida Grande"/>
        <a:sym typeface="Lucida Grande"/>
      </a:defRPr>
    </a:lvl6pPr>
    <a:lvl7pPr indent="1371600" defTabSz="584200" latinLnBrk="0">
      <a:defRPr sz="2200">
        <a:latin typeface="Lucida Grande"/>
        <a:ea typeface="Lucida Grande"/>
        <a:cs typeface="Lucida Grande"/>
        <a:sym typeface="Lucida Grande"/>
      </a:defRPr>
    </a:lvl7pPr>
    <a:lvl8pPr indent="1600200" defTabSz="584200" latinLnBrk="0">
      <a:defRPr sz="2200">
        <a:latin typeface="Lucida Grande"/>
        <a:ea typeface="Lucida Grande"/>
        <a:cs typeface="Lucida Grande"/>
        <a:sym typeface="Lucida Grande"/>
      </a:defRPr>
    </a:lvl8pPr>
    <a:lvl9pPr indent="1828800" defTabSz="584200" latinLnBrk="0">
      <a:defRPr sz="2200">
        <a:latin typeface="Lucida Grande"/>
        <a:ea typeface="Lucida Grande"/>
        <a:cs typeface="Lucida Grande"/>
        <a:sym typeface="Lucida Grand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タイトル &amp; サブタイトル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xfrm>
            <a:off x="1270000" y="520700"/>
            <a:ext cx="10464800" cy="3302000"/>
          </a:xfrm>
          <a:prstGeom prst="rect">
            <a:avLst/>
          </a:prstGeom>
        </p:spPr>
        <p:txBody>
          <a:bodyPr anchor="b"/>
          <a:lstStyle>
            <a:lvl1pPr>
              <a:defRPr sz="8400"/>
            </a:lvl1pPr>
          </a:lstStyle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270000" y="39370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000"/>
            </a:lvl1pPr>
            <a:lvl2pPr marL="0" indent="0" algn="ctr">
              <a:spcBef>
                <a:spcPts val="0"/>
              </a:spcBef>
              <a:buSzTx/>
              <a:buNone/>
              <a:defRPr sz="3000"/>
            </a:lvl2pPr>
            <a:lvl3pPr marL="0" indent="0" algn="ctr">
              <a:spcBef>
                <a:spcPts val="0"/>
              </a:spcBef>
              <a:buSzTx/>
              <a:buNone/>
              <a:defRPr sz="3000"/>
            </a:lvl3pPr>
            <a:lvl4pPr marL="0" indent="0" algn="ctr">
              <a:spcBef>
                <a:spcPts val="0"/>
              </a:spcBef>
              <a:buSzTx/>
              <a:buNone/>
              <a:defRPr sz="3000"/>
            </a:lvl4pPr>
            <a:lvl5pPr marL="0" indent="0" algn="ctr">
              <a:spcBef>
                <a:spcPts val="0"/>
              </a:spcBef>
              <a:buSzTx/>
              <a:buNone/>
              <a:defRPr sz="30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547600" y="9245600"/>
            <a:ext cx="342900" cy="368300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タイトル &amp; サブタイトル コピー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Title Text"/>
          <p:cNvSpPr txBox="1">
            <a:spLocks noGrp="1"/>
          </p:cNvSpPr>
          <p:nvPr>
            <p:ph type="title"/>
          </p:nvPr>
        </p:nvSpPr>
        <p:spPr>
          <a:xfrm>
            <a:off x="1270000" y="520700"/>
            <a:ext cx="10464800" cy="3302000"/>
          </a:xfrm>
          <a:prstGeom prst="rect">
            <a:avLst/>
          </a:prstGeom>
        </p:spPr>
        <p:txBody>
          <a:bodyPr anchor="b"/>
          <a:lstStyle>
            <a:lvl1pPr>
              <a:defRPr sz="8400"/>
            </a:lvl1pPr>
          </a:lstStyle>
          <a:p>
            <a:r>
              <a:t>Title Text</a:t>
            </a:r>
          </a:p>
        </p:txBody>
      </p:sp>
      <p:sp>
        <p:nvSpPr>
          <p:cNvPr id="93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270000" y="39370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000"/>
            </a:lvl1pPr>
            <a:lvl2pPr marL="0" indent="0" algn="ctr">
              <a:spcBef>
                <a:spcPts val="0"/>
              </a:spcBef>
              <a:buSzTx/>
              <a:buNone/>
              <a:defRPr sz="3000"/>
            </a:lvl2pPr>
            <a:lvl3pPr marL="0" indent="0" algn="ctr">
              <a:spcBef>
                <a:spcPts val="0"/>
              </a:spcBef>
              <a:buSzTx/>
              <a:buNone/>
              <a:defRPr sz="3000"/>
            </a:lvl3pPr>
            <a:lvl4pPr marL="0" indent="0" algn="ctr">
              <a:spcBef>
                <a:spcPts val="0"/>
              </a:spcBef>
              <a:buSzTx/>
              <a:buNone/>
              <a:defRPr sz="3000"/>
            </a:lvl4pPr>
            <a:lvl5pPr marL="0" indent="0" algn="ctr">
              <a:spcBef>
                <a:spcPts val="0"/>
              </a:spcBef>
              <a:buSzTx/>
              <a:buNone/>
              <a:defRPr sz="30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9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496800" y="9207500"/>
            <a:ext cx="342900" cy="368300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タイトル &amp; サブタイトル コピー 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Title Text"/>
          <p:cNvSpPr txBox="1">
            <a:spLocks noGrp="1"/>
          </p:cNvSpPr>
          <p:nvPr>
            <p:ph type="title"/>
          </p:nvPr>
        </p:nvSpPr>
        <p:spPr>
          <a:xfrm>
            <a:off x="1270000" y="520700"/>
            <a:ext cx="10464800" cy="3302000"/>
          </a:xfrm>
          <a:prstGeom prst="rect">
            <a:avLst/>
          </a:prstGeom>
        </p:spPr>
        <p:txBody>
          <a:bodyPr anchor="b"/>
          <a:lstStyle>
            <a:lvl1pPr>
              <a:defRPr sz="8400"/>
            </a:lvl1pPr>
          </a:lstStyle>
          <a:p>
            <a:r>
              <a:t>Title Text</a:t>
            </a:r>
          </a:p>
        </p:txBody>
      </p:sp>
      <p:sp>
        <p:nvSpPr>
          <p:cNvPr id="10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270000" y="39370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000"/>
            </a:lvl1pPr>
            <a:lvl2pPr marL="0" indent="0" algn="ctr">
              <a:spcBef>
                <a:spcPts val="0"/>
              </a:spcBef>
              <a:buSzTx/>
              <a:buNone/>
              <a:defRPr sz="3000"/>
            </a:lvl2pPr>
            <a:lvl3pPr marL="0" indent="0" algn="ctr">
              <a:spcBef>
                <a:spcPts val="0"/>
              </a:spcBef>
              <a:buSzTx/>
              <a:buNone/>
              <a:defRPr sz="3000"/>
            </a:lvl3pPr>
            <a:lvl4pPr marL="0" indent="0" algn="ctr">
              <a:spcBef>
                <a:spcPts val="0"/>
              </a:spcBef>
              <a:buSzTx/>
              <a:buNone/>
              <a:defRPr sz="3000"/>
            </a:lvl4pPr>
            <a:lvl5pPr marL="0" indent="0" algn="ctr">
              <a:spcBef>
                <a:spcPts val="0"/>
              </a:spcBef>
              <a:buSzTx/>
              <a:buNone/>
              <a:defRPr sz="30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0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534900" y="9258300"/>
            <a:ext cx="342900" cy="368300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タイトル &amp; サブタイトル コピー 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Title Text"/>
          <p:cNvSpPr txBox="1">
            <a:spLocks noGrp="1"/>
          </p:cNvSpPr>
          <p:nvPr>
            <p:ph type="title"/>
          </p:nvPr>
        </p:nvSpPr>
        <p:spPr>
          <a:xfrm>
            <a:off x="1270000" y="520700"/>
            <a:ext cx="10464800" cy="3302000"/>
          </a:xfrm>
          <a:prstGeom prst="rect">
            <a:avLst/>
          </a:prstGeom>
        </p:spPr>
        <p:txBody>
          <a:bodyPr anchor="b"/>
          <a:lstStyle>
            <a:lvl1pPr>
              <a:defRPr sz="8400"/>
            </a:lvl1pPr>
          </a:lstStyle>
          <a:p>
            <a:r>
              <a:t>Title Text</a:t>
            </a:r>
          </a:p>
        </p:txBody>
      </p:sp>
      <p:sp>
        <p:nvSpPr>
          <p:cNvPr id="111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270000" y="39370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000"/>
            </a:lvl1pPr>
            <a:lvl2pPr marL="0" indent="0" algn="ctr">
              <a:spcBef>
                <a:spcPts val="0"/>
              </a:spcBef>
              <a:buSzTx/>
              <a:buNone/>
              <a:defRPr sz="3000"/>
            </a:lvl2pPr>
            <a:lvl3pPr marL="0" indent="0" algn="ctr">
              <a:spcBef>
                <a:spcPts val="0"/>
              </a:spcBef>
              <a:buSzTx/>
              <a:buNone/>
              <a:defRPr sz="3000"/>
            </a:lvl3pPr>
            <a:lvl4pPr marL="0" indent="0" algn="ctr">
              <a:spcBef>
                <a:spcPts val="0"/>
              </a:spcBef>
              <a:buSzTx/>
              <a:buNone/>
              <a:defRPr sz="3000"/>
            </a:lvl4pPr>
            <a:lvl5pPr marL="0" indent="0" algn="ctr">
              <a:spcBef>
                <a:spcPts val="0"/>
              </a:spcBef>
              <a:buSzTx/>
              <a:buNone/>
              <a:defRPr sz="30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12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509500" y="9220200"/>
            <a:ext cx="342900" cy="368300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タイトル &amp; サブタイトル コピー 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Title Text"/>
          <p:cNvSpPr txBox="1">
            <a:spLocks noGrp="1"/>
          </p:cNvSpPr>
          <p:nvPr>
            <p:ph type="title"/>
          </p:nvPr>
        </p:nvSpPr>
        <p:spPr>
          <a:xfrm>
            <a:off x="1270000" y="520700"/>
            <a:ext cx="10464800" cy="3302000"/>
          </a:xfrm>
          <a:prstGeom prst="rect">
            <a:avLst/>
          </a:prstGeom>
        </p:spPr>
        <p:txBody>
          <a:bodyPr anchor="b"/>
          <a:lstStyle>
            <a:lvl1pPr>
              <a:defRPr sz="8400"/>
            </a:lvl1pPr>
          </a:lstStyle>
          <a:p>
            <a:r>
              <a:t>Title Text</a:t>
            </a:r>
          </a:p>
        </p:txBody>
      </p:sp>
      <p:sp>
        <p:nvSpPr>
          <p:cNvPr id="12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270000" y="39370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000"/>
            </a:lvl1pPr>
            <a:lvl2pPr marL="0" indent="0" algn="ctr">
              <a:spcBef>
                <a:spcPts val="0"/>
              </a:spcBef>
              <a:buSzTx/>
              <a:buNone/>
              <a:defRPr sz="3000"/>
            </a:lvl2pPr>
            <a:lvl3pPr marL="0" indent="0" algn="ctr">
              <a:spcBef>
                <a:spcPts val="0"/>
              </a:spcBef>
              <a:buSzTx/>
              <a:buNone/>
              <a:defRPr sz="3000"/>
            </a:lvl3pPr>
            <a:lvl4pPr marL="0" indent="0" algn="ctr">
              <a:spcBef>
                <a:spcPts val="0"/>
              </a:spcBef>
              <a:buSzTx/>
              <a:buNone/>
              <a:defRPr sz="3000"/>
            </a:lvl4pPr>
            <a:lvl5pPr marL="0" indent="0" algn="ctr">
              <a:spcBef>
                <a:spcPts val="0"/>
              </a:spcBef>
              <a:buSzTx/>
              <a:buNone/>
              <a:defRPr sz="30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2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324600" y="9258300"/>
            <a:ext cx="342900" cy="368300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タイトル &amp; サブタイトル コピー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Title Text"/>
          <p:cNvSpPr txBox="1">
            <a:spLocks noGrp="1"/>
          </p:cNvSpPr>
          <p:nvPr>
            <p:ph type="title"/>
          </p:nvPr>
        </p:nvSpPr>
        <p:spPr>
          <a:xfrm>
            <a:off x="1270000" y="520700"/>
            <a:ext cx="10464800" cy="3302000"/>
          </a:xfrm>
          <a:prstGeom prst="rect">
            <a:avLst/>
          </a:prstGeom>
        </p:spPr>
        <p:txBody>
          <a:bodyPr anchor="b"/>
          <a:lstStyle>
            <a:lvl1pPr>
              <a:defRPr sz="8400"/>
            </a:lvl1pPr>
          </a:lstStyle>
          <a:p>
            <a:r>
              <a:t>Title Text</a:t>
            </a:r>
          </a:p>
        </p:txBody>
      </p:sp>
      <p:sp>
        <p:nvSpPr>
          <p:cNvPr id="129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270000" y="39370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000"/>
            </a:lvl1pPr>
            <a:lvl2pPr marL="0" indent="0" algn="ctr">
              <a:spcBef>
                <a:spcPts val="0"/>
              </a:spcBef>
              <a:buSzTx/>
              <a:buNone/>
              <a:defRPr sz="3000"/>
            </a:lvl2pPr>
            <a:lvl3pPr marL="0" indent="0" algn="ctr">
              <a:spcBef>
                <a:spcPts val="0"/>
              </a:spcBef>
              <a:buSzTx/>
              <a:buNone/>
              <a:defRPr sz="3000"/>
            </a:lvl3pPr>
            <a:lvl4pPr marL="0" indent="0" algn="ctr">
              <a:spcBef>
                <a:spcPts val="0"/>
              </a:spcBef>
              <a:buSzTx/>
              <a:buNone/>
              <a:defRPr sz="3000"/>
            </a:lvl4pPr>
            <a:lvl5pPr marL="0" indent="0" algn="ctr">
              <a:spcBef>
                <a:spcPts val="0"/>
              </a:spcBef>
              <a:buSzTx/>
              <a:buNone/>
              <a:defRPr sz="30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0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324600" y="9258300"/>
            <a:ext cx="342900" cy="368300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タイトル &amp; サブタイトル コピー 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Title Text"/>
          <p:cNvSpPr txBox="1">
            <a:spLocks noGrp="1"/>
          </p:cNvSpPr>
          <p:nvPr>
            <p:ph type="title"/>
          </p:nvPr>
        </p:nvSpPr>
        <p:spPr>
          <a:xfrm>
            <a:off x="1270000" y="520700"/>
            <a:ext cx="10464800" cy="3302000"/>
          </a:xfrm>
          <a:prstGeom prst="rect">
            <a:avLst/>
          </a:prstGeom>
        </p:spPr>
        <p:txBody>
          <a:bodyPr anchor="b"/>
          <a:lstStyle>
            <a:lvl1pPr>
              <a:defRPr sz="8400"/>
            </a:lvl1pPr>
          </a:lstStyle>
          <a:p>
            <a:r>
              <a:t>Title Text</a:t>
            </a:r>
          </a:p>
        </p:txBody>
      </p:sp>
      <p:sp>
        <p:nvSpPr>
          <p:cNvPr id="138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270000" y="39370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000"/>
            </a:lvl1pPr>
            <a:lvl2pPr marL="0" indent="0" algn="ctr">
              <a:spcBef>
                <a:spcPts val="0"/>
              </a:spcBef>
              <a:buSzTx/>
              <a:buNone/>
              <a:defRPr sz="3000"/>
            </a:lvl2pPr>
            <a:lvl3pPr marL="0" indent="0" algn="ctr">
              <a:spcBef>
                <a:spcPts val="0"/>
              </a:spcBef>
              <a:buSzTx/>
              <a:buNone/>
              <a:defRPr sz="3000"/>
            </a:lvl3pPr>
            <a:lvl4pPr marL="0" indent="0" algn="ctr">
              <a:spcBef>
                <a:spcPts val="0"/>
              </a:spcBef>
              <a:buSzTx/>
              <a:buNone/>
              <a:defRPr sz="3000"/>
            </a:lvl4pPr>
            <a:lvl5pPr marL="0" indent="0" algn="ctr">
              <a:spcBef>
                <a:spcPts val="0"/>
              </a:spcBef>
              <a:buSzTx/>
              <a:buNone/>
              <a:defRPr sz="30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324600" y="9258300"/>
            <a:ext cx="342900" cy="368300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タイトル &amp; サブタイトル コピー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Title Text"/>
          <p:cNvSpPr txBox="1">
            <a:spLocks noGrp="1"/>
          </p:cNvSpPr>
          <p:nvPr>
            <p:ph type="title"/>
          </p:nvPr>
        </p:nvSpPr>
        <p:spPr>
          <a:xfrm>
            <a:off x="1270000" y="520700"/>
            <a:ext cx="10464800" cy="3302000"/>
          </a:xfrm>
          <a:prstGeom prst="rect">
            <a:avLst/>
          </a:prstGeom>
        </p:spPr>
        <p:txBody>
          <a:bodyPr anchor="b"/>
          <a:lstStyle>
            <a:lvl1pPr>
              <a:defRPr sz="8400"/>
            </a:lvl1pPr>
          </a:lstStyle>
          <a:p>
            <a:r>
              <a:t>Title Text</a:t>
            </a:r>
          </a:p>
        </p:txBody>
      </p:sp>
      <p:sp>
        <p:nvSpPr>
          <p:cNvPr id="147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270000" y="39370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000"/>
            </a:lvl1pPr>
            <a:lvl2pPr marL="0" indent="0" algn="ctr">
              <a:spcBef>
                <a:spcPts val="0"/>
              </a:spcBef>
              <a:buSzTx/>
              <a:buNone/>
              <a:defRPr sz="3000"/>
            </a:lvl2pPr>
            <a:lvl3pPr marL="0" indent="0" algn="ctr">
              <a:spcBef>
                <a:spcPts val="0"/>
              </a:spcBef>
              <a:buSzTx/>
              <a:buNone/>
              <a:defRPr sz="3000"/>
            </a:lvl3pPr>
            <a:lvl4pPr marL="0" indent="0" algn="ctr">
              <a:spcBef>
                <a:spcPts val="0"/>
              </a:spcBef>
              <a:buSzTx/>
              <a:buNone/>
              <a:defRPr sz="3000"/>
            </a:lvl4pPr>
            <a:lvl5pPr marL="0" indent="0" algn="ctr">
              <a:spcBef>
                <a:spcPts val="0"/>
              </a:spcBef>
              <a:buSzTx/>
              <a:buNone/>
              <a:defRPr sz="30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48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324600" y="9258300"/>
            <a:ext cx="342900" cy="368300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タイトル &amp; 箇条書き コピー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156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5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560300" y="9296400"/>
            <a:ext cx="342900" cy="368300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タイトル &amp; 箇条書き コピー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165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66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560300" y="9296400"/>
            <a:ext cx="342900" cy="368300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324600" y="9258300"/>
            <a:ext cx="342900" cy="368300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タイトル &amp; 箇条書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21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2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タイトル &amp; 箇条書き コピー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181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82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560300" y="9296400"/>
            <a:ext cx="342900" cy="368300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タイトル &amp; 箇条書き コピー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190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9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324600" y="9258300"/>
            <a:ext cx="342900" cy="368300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タイトル &amp; 箇条書き コピー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199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00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324600" y="9258300"/>
            <a:ext cx="342900" cy="368300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タイトル &amp; サブタイトル コピー 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Title Text"/>
          <p:cNvSpPr txBox="1">
            <a:spLocks noGrp="1"/>
          </p:cNvSpPr>
          <p:nvPr>
            <p:ph type="title"/>
          </p:nvPr>
        </p:nvSpPr>
        <p:spPr>
          <a:xfrm>
            <a:off x="1270000" y="520700"/>
            <a:ext cx="10464800" cy="3302000"/>
          </a:xfrm>
          <a:prstGeom prst="rect">
            <a:avLst/>
          </a:prstGeom>
        </p:spPr>
        <p:txBody>
          <a:bodyPr anchor="b"/>
          <a:lstStyle>
            <a:lvl1pPr>
              <a:defRPr sz="8400"/>
            </a:lvl1pPr>
          </a:lstStyle>
          <a:p>
            <a:r>
              <a:t>Title Text</a:t>
            </a:r>
          </a:p>
        </p:txBody>
      </p:sp>
      <p:sp>
        <p:nvSpPr>
          <p:cNvPr id="208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270000" y="39370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000"/>
            </a:lvl1pPr>
            <a:lvl2pPr marL="0" indent="0" algn="ctr">
              <a:spcBef>
                <a:spcPts val="0"/>
              </a:spcBef>
              <a:buSzTx/>
              <a:buNone/>
              <a:defRPr sz="3000"/>
            </a:lvl2pPr>
            <a:lvl3pPr marL="0" indent="0" algn="ctr">
              <a:spcBef>
                <a:spcPts val="0"/>
              </a:spcBef>
              <a:buSzTx/>
              <a:buNone/>
              <a:defRPr sz="3000"/>
            </a:lvl3pPr>
            <a:lvl4pPr marL="0" indent="0" algn="ctr">
              <a:spcBef>
                <a:spcPts val="0"/>
              </a:spcBef>
              <a:buSzTx/>
              <a:buNone/>
              <a:defRPr sz="3000"/>
            </a:lvl4pPr>
            <a:lvl5pPr marL="0" indent="0" algn="ctr">
              <a:spcBef>
                <a:spcPts val="0"/>
              </a:spcBef>
              <a:buSzTx/>
              <a:buNone/>
              <a:defRPr sz="30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0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324600" y="9258300"/>
            <a:ext cx="342900" cy="368300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タイトル &amp; サブタイトル コピー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Title Text"/>
          <p:cNvSpPr txBox="1">
            <a:spLocks noGrp="1"/>
          </p:cNvSpPr>
          <p:nvPr>
            <p:ph type="title"/>
          </p:nvPr>
        </p:nvSpPr>
        <p:spPr>
          <a:xfrm>
            <a:off x="1270000" y="520700"/>
            <a:ext cx="10464800" cy="3302000"/>
          </a:xfrm>
          <a:prstGeom prst="rect">
            <a:avLst/>
          </a:prstGeom>
        </p:spPr>
        <p:txBody>
          <a:bodyPr anchor="b"/>
          <a:lstStyle>
            <a:lvl1pPr>
              <a:defRPr sz="8400"/>
            </a:lvl1pPr>
          </a:lstStyle>
          <a:p>
            <a:r>
              <a:t>Title Text</a:t>
            </a:r>
          </a:p>
        </p:txBody>
      </p:sp>
      <p:sp>
        <p:nvSpPr>
          <p:cNvPr id="217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270000" y="39370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000"/>
            </a:lvl1pPr>
            <a:lvl2pPr marL="0" indent="0" algn="ctr">
              <a:spcBef>
                <a:spcPts val="0"/>
              </a:spcBef>
              <a:buSzTx/>
              <a:buNone/>
              <a:defRPr sz="3000"/>
            </a:lvl2pPr>
            <a:lvl3pPr marL="0" indent="0" algn="ctr">
              <a:spcBef>
                <a:spcPts val="0"/>
              </a:spcBef>
              <a:buSzTx/>
              <a:buNone/>
              <a:defRPr sz="3000"/>
            </a:lvl3pPr>
            <a:lvl4pPr marL="0" indent="0" algn="ctr">
              <a:spcBef>
                <a:spcPts val="0"/>
              </a:spcBef>
              <a:buSzTx/>
              <a:buNone/>
              <a:defRPr sz="3000"/>
            </a:lvl4pPr>
            <a:lvl5pPr marL="0" indent="0" algn="ctr">
              <a:spcBef>
                <a:spcPts val="0"/>
              </a:spcBef>
              <a:buSzTx/>
              <a:buNone/>
              <a:defRPr sz="30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18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324600" y="9258300"/>
            <a:ext cx="342900" cy="368300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タイトル &amp; 箇条書き コピー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226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2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324600" y="9258300"/>
            <a:ext cx="342900" cy="368300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タイトル（上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Title Text"/>
          <p:cNvSpPr txBox="1">
            <a:spLocks noGrp="1"/>
          </p:cNvSpPr>
          <p:nvPr>
            <p:ph type="title"/>
          </p:nvPr>
        </p:nvSpPr>
        <p:spPr>
          <a:xfrm>
            <a:off x="1270000" y="279400"/>
            <a:ext cx="10464800" cy="1574800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23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324600" y="9258300"/>
            <a:ext cx="342900" cy="368300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タイトル &amp; サブタイトル コピー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Title Text"/>
          <p:cNvSpPr txBox="1">
            <a:spLocks noGrp="1"/>
          </p:cNvSpPr>
          <p:nvPr>
            <p:ph type="title"/>
          </p:nvPr>
        </p:nvSpPr>
        <p:spPr>
          <a:xfrm>
            <a:off x="1270000" y="520700"/>
            <a:ext cx="10464800" cy="3302000"/>
          </a:xfrm>
          <a:prstGeom prst="rect">
            <a:avLst/>
          </a:prstGeom>
        </p:spPr>
        <p:txBody>
          <a:bodyPr anchor="b"/>
          <a:lstStyle>
            <a:lvl1pPr>
              <a:defRPr sz="8400"/>
            </a:lvl1pPr>
          </a:lstStyle>
          <a:p>
            <a:r>
              <a:t>Title Text</a:t>
            </a:r>
          </a:p>
        </p:txBody>
      </p:sp>
      <p:sp>
        <p:nvSpPr>
          <p:cNvPr id="243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270000" y="39370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000"/>
            </a:lvl1pPr>
            <a:lvl2pPr marL="0" indent="0" algn="ctr">
              <a:spcBef>
                <a:spcPts val="0"/>
              </a:spcBef>
              <a:buSzTx/>
              <a:buNone/>
              <a:defRPr sz="3000"/>
            </a:lvl2pPr>
            <a:lvl3pPr marL="0" indent="0" algn="ctr">
              <a:spcBef>
                <a:spcPts val="0"/>
              </a:spcBef>
              <a:buSzTx/>
              <a:buNone/>
              <a:defRPr sz="3000"/>
            </a:lvl3pPr>
            <a:lvl4pPr marL="0" indent="0" algn="ctr">
              <a:spcBef>
                <a:spcPts val="0"/>
              </a:spcBef>
              <a:buSzTx/>
              <a:buNone/>
              <a:defRPr sz="3000"/>
            </a:lvl4pPr>
            <a:lvl5pPr marL="0" indent="0" algn="ctr">
              <a:spcBef>
                <a:spcPts val="0"/>
              </a:spcBef>
              <a:buSzTx/>
              <a:buNone/>
              <a:defRPr sz="30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4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324600" y="9258300"/>
            <a:ext cx="342900" cy="368300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タイトル &amp; サブタイトル コピー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Title Text"/>
          <p:cNvSpPr txBox="1">
            <a:spLocks noGrp="1"/>
          </p:cNvSpPr>
          <p:nvPr>
            <p:ph type="title"/>
          </p:nvPr>
        </p:nvSpPr>
        <p:spPr>
          <a:xfrm>
            <a:off x="1270000" y="520700"/>
            <a:ext cx="10464800" cy="3302000"/>
          </a:xfrm>
          <a:prstGeom prst="rect">
            <a:avLst/>
          </a:prstGeom>
        </p:spPr>
        <p:txBody>
          <a:bodyPr anchor="b"/>
          <a:lstStyle>
            <a:lvl1pPr>
              <a:defRPr sz="8400"/>
            </a:lvl1pPr>
          </a:lstStyle>
          <a:p>
            <a:r>
              <a:t>Title Text</a:t>
            </a:r>
          </a:p>
        </p:txBody>
      </p:sp>
      <p:sp>
        <p:nvSpPr>
          <p:cNvPr id="25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270000" y="39370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000"/>
            </a:lvl1pPr>
            <a:lvl2pPr marL="0" indent="0" algn="ctr">
              <a:spcBef>
                <a:spcPts val="0"/>
              </a:spcBef>
              <a:buSzTx/>
              <a:buNone/>
              <a:defRPr sz="3000"/>
            </a:lvl2pPr>
            <a:lvl3pPr marL="0" indent="0" algn="ctr">
              <a:spcBef>
                <a:spcPts val="0"/>
              </a:spcBef>
              <a:buSzTx/>
              <a:buNone/>
              <a:defRPr sz="3000"/>
            </a:lvl3pPr>
            <a:lvl4pPr marL="0" indent="0" algn="ctr">
              <a:spcBef>
                <a:spcPts val="0"/>
              </a:spcBef>
              <a:buSzTx/>
              <a:buNone/>
              <a:defRPr sz="3000"/>
            </a:lvl4pPr>
            <a:lvl5pPr marL="0" indent="0" algn="ctr">
              <a:spcBef>
                <a:spcPts val="0"/>
              </a:spcBef>
              <a:buSzTx/>
              <a:buNone/>
              <a:defRPr sz="30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5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324600" y="9258300"/>
            <a:ext cx="342900" cy="368300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タイトル &amp; サブタイトル コピー 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Title Text"/>
          <p:cNvSpPr txBox="1">
            <a:spLocks noGrp="1"/>
          </p:cNvSpPr>
          <p:nvPr>
            <p:ph type="title"/>
          </p:nvPr>
        </p:nvSpPr>
        <p:spPr>
          <a:xfrm>
            <a:off x="1270000" y="520700"/>
            <a:ext cx="10464800" cy="3302000"/>
          </a:xfrm>
          <a:prstGeom prst="rect">
            <a:avLst/>
          </a:prstGeom>
        </p:spPr>
        <p:txBody>
          <a:bodyPr anchor="b"/>
          <a:lstStyle>
            <a:lvl1pPr>
              <a:defRPr sz="8400"/>
            </a:lvl1pPr>
          </a:lstStyle>
          <a:p>
            <a:r>
              <a:t>Title Text</a:t>
            </a:r>
          </a:p>
        </p:txBody>
      </p:sp>
      <p:sp>
        <p:nvSpPr>
          <p:cNvPr id="261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270000" y="39370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000"/>
            </a:lvl1pPr>
            <a:lvl2pPr marL="0" indent="0" algn="ctr">
              <a:spcBef>
                <a:spcPts val="0"/>
              </a:spcBef>
              <a:buSzTx/>
              <a:buNone/>
              <a:defRPr sz="3000"/>
            </a:lvl2pPr>
            <a:lvl3pPr marL="0" indent="0" algn="ctr">
              <a:spcBef>
                <a:spcPts val="0"/>
              </a:spcBef>
              <a:buSzTx/>
              <a:buNone/>
              <a:defRPr sz="3000"/>
            </a:lvl3pPr>
            <a:lvl4pPr marL="0" indent="0" algn="ctr">
              <a:spcBef>
                <a:spcPts val="0"/>
              </a:spcBef>
              <a:buSzTx/>
              <a:buNone/>
              <a:defRPr sz="3000"/>
            </a:lvl4pPr>
            <a:lvl5pPr marL="0" indent="0" algn="ctr">
              <a:spcBef>
                <a:spcPts val="0"/>
              </a:spcBef>
              <a:buSzTx/>
              <a:buNone/>
              <a:defRPr sz="30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62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324600" y="9258300"/>
            <a:ext cx="342900" cy="368300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タイトル &amp; サブタイトル コピ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Text"/>
          <p:cNvSpPr txBox="1">
            <a:spLocks noGrp="1"/>
          </p:cNvSpPr>
          <p:nvPr>
            <p:ph type="title"/>
          </p:nvPr>
        </p:nvSpPr>
        <p:spPr>
          <a:xfrm>
            <a:off x="1270000" y="520700"/>
            <a:ext cx="10464800" cy="3302000"/>
          </a:xfrm>
          <a:prstGeom prst="rect">
            <a:avLst/>
          </a:prstGeom>
        </p:spPr>
        <p:txBody>
          <a:bodyPr anchor="b"/>
          <a:lstStyle>
            <a:lvl1pPr>
              <a:defRPr sz="8400"/>
            </a:lvl1pPr>
          </a:lstStyle>
          <a:p>
            <a:r>
              <a:t>Title Text</a:t>
            </a:r>
          </a:p>
        </p:txBody>
      </p:sp>
      <p:sp>
        <p:nvSpPr>
          <p:cNvPr id="3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270000" y="39370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000"/>
            </a:lvl1pPr>
            <a:lvl2pPr marL="0" indent="0" algn="ctr">
              <a:spcBef>
                <a:spcPts val="0"/>
              </a:spcBef>
              <a:buSzTx/>
              <a:buNone/>
              <a:defRPr sz="3000"/>
            </a:lvl2pPr>
            <a:lvl3pPr marL="0" indent="0" algn="ctr">
              <a:spcBef>
                <a:spcPts val="0"/>
              </a:spcBef>
              <a:buSzTx/>
              <a:buNone/>
              <a:defRPr sz="3000"/>
            </a:lvl3pPr>
            <a:lvl4pPr marL="0" indent="0" algn="ctr">
              <a:spcBef>
                <a:spcPts val="0"/>
              </a:spcBef>
              <a:buSzTx/>
              <a:buNone/>
              <a:defRPr sz="3000"/>
            </a:lvl4pPr>
            <a:lvl5pPr marL="0" indent="0" algn="ctr">
              <a:spcBef>
                <a:spcPts val="0"/>
              </a:spcBef>
              <a:buSzTx/>
              <a:buNone/>
              <a:defRPr sz="30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509500" y="9271000"/>
            <a:ext cx="342900" cy="368300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タイトル &amp; サブタイトル コピー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Title Text"/>
          <p:cNvSpPr txBox="1">
            <a:spLocks noGrp="1"/>
          </p:cNvSpPr>
          <p:nvPr>
            <p:ph type="title"/>
          </p:nvPr>
        </p:nvSpPr>
        <p:spPr>
          <a:xfrm>
            <a:off x="1270000" y="520700"/>
            <a:ext cx="10464800" cy="3302000"/>
          </a:xfrm>
          <a:prstGeom prst="rect">
            <a:avLst/>
          </a:prstGeom>
        </p:spPr>
        <p:txBody>
          <a:bodyPr anchor="b"/>
          <a:lstStyle>
            <a:lvl1pPr>
              <a:defRPr sz="8400"/>
            </a:lvl1pPr>
          </a:lstStyle>
          <a:p>
            <a:r>
              <a:t>Title Text</a:t>
            </a:r>
          </a:p>
        </p:txBody>
      </p:sp>
      <p:sp>
        <p:nvSpPr>
          <p:cNvPr id="27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270000" y="39370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000"/>
            </a:lvl1pPr>
            <a:lvl2pPr marL="0" indent="0" algn="ctr">
              <a:spcBef>
                <a:spcPts val="0"/>
              </a:spcBef>
              <a:buSzTx/>
              <a:buNone/>
              <a:defRPr sz="3000"/>
            </a:lvl2pPr>
            <a:lvl3pPr marL="0" indent="0" algn="ctr">
              <a:spcBef>
                <a:spcPts val="0"/>
              </a:spcBef>
              <a:buSzTx/>
              <a:buNone/>
              <a:defRPr sz="3000"/>
            </a:lvl3pPr>
            <a:lvl4pPr marL="0" indent="0" algn="ctr">
              <a:spcBef>
                <a:spcPts val="0"/>
              </a:spcBef>
              <a:buSzTx/>
              <a:buNone/>
              <a:defRPr sz="3000"/>
            </a:lvl4pPr>
            <a:lvl5pPr marL="0" indent="0" algn="ctr">
              <a:spcBef>
                <a:spcPts val="0"/>
              </a:spcBef>
              <a:buSzTx/>
              <a:buNone/>
              <a:defRPr sz="30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7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324600" y="9258300"/>
            <a:ext cx="342900" cy="368300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タイトル &amp; サブタイトル コピー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Title Text"/>
          <p:cNvSpPr txBox="1">
            <a:spLocks noGrp="1"/>
          </p:cNvSpPr>
          <p:nvPr>
            <p:ph type="title"/>
          </p:nvPr>
        </p:nvSpPr>
        <p:spPr>
          <a:xfrm>
            <a:off x="1270000" y="520700"/>
            <a:ext cx="10464800" cy="3302000"/>
          </a:xfrm>
          <a:prstGeom prst="rect">
            <a:avLst/>
          </a:prstGeom>
        </p:spPr>
        <p:txBody>
          <a:bodyPr anchor="b"/>
          <a:lstStyle>
            <a:lvl1pPr>
              <a:defRPr sz="8400"/>
            </a:lvl1pPr>
          </a:lstStyle>
          <a:p>
            <a:r>
              <a:t>Title Text</a:t>
            </a:r>
          </a:p>
        </p:txBody>
      </p:sp>
      <p:sp>
        <p:nvSpPr>
          <p:cNvPr id="279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270000" y="39370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000"/>
            </a:lvl1pPr>
            <a:lvl2pPr marL="0" indent="0" algn="ctr">
              <a:spcBef>
                <a:spcPts val="0"/>
              </a:spcBef>
              <a:buSzTx/>
              <a:buNone/>
              <a:defRPr sz="3000"/>
            </a:lvl2pPr>
            <a:lvl3pPr marL="0" indent="0" algn="ctr">
              <a:spcBef>
                <a:spcPts val="0"/>
              </a:spcBef>
              <a:buSzTx/>
              <a:buNone/>
              <a:defRPr sz="3000"/>
            </a:lvl3pPr>
            <a:lvl4pPr marL="0" indent="0" algn="ctr">
              <a:spcBef>
                <a:spcPts val="0"/>
              </a:spcBef>
              <a:buSzTx/>
              <a:buNone/>
              <a:defRPr sz="3000"/>
            </a:lvl4pPr>
            <a:lvl5pPr marL="0" indent="0" algn="ctr">
              <a:spcBef>
                <a:spcPts val="0"/>
              </a:spcBef>
              <a:buSzTx/>
              <a:buNone/>
              <a:defRPr sz="30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80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324600" y="9258300"/>
            <a:ext cx="342900" cy="368300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タイトル &amp; サブタイトル コピー 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" name="Title Text"/>
          <p:cNvSpPr txBox="1">
            <a:spLocks noGrp="1"/>
          </p:cNvSpPr>
          <p:nvPr>
            <p:ph type="title"/>
          </p:nvPr>
        </p:nvSpPr>
        <p:spPr>
          <a:xfrm>
            <a:off x="1270000" y="520700"/>
            <a:ext cx="10464800" cy="3302000"/>
          </a:xfrm>
          <a:prstGeom prst="rect">
            <a:avLst/>
          </a:prstGeom>
        </p:spPr>
        <p:txBody>
          <a:bodyPr anchor="b"/>
          <a:lstStyle>
            <a:lvl1pPr>
              <a:defRPr sz="8400"/>
            </a:lvl1pPr>
          </a:lstStyle>
          <a:p>
            <a:r>
              <a:t>Title Text</a:t>
            </a:r>
          </a:p>
        </p:txBody>
      </p:sp>
      <p:sp>
        <p:nvSpPr>
          <p:cNvPr id="288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270000" y="39370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000"/>
            </a:lvl1pPr>
            <a:lvl2pPr marL="0" indent="0" algn="ctr">
              <a:spcBef>
                <a:spcPts val="0"/>
              </a:spcBef>
              <a:buSzTx/>
              <a:buNone/>
              <a:defRPr sz="3000"/>
            </a:lvl2pPr>
            <a:lvl3pPr marL="0" indent="0" algn="ctr">
              <a:spcBef>
                <a:spcPts val="0"/>
              </a:spcBef>
              <a:buSzTx/>
              <a:buNone/>
              <a:defRPr sz="3000"/>
            </a:lvl3pPr>
            <a:lvl4pPr marL="0" indent="0" algn="ctr">
              <a:spcBef>
                <a:spcPts val="0"/>
              </a:spcBef>
              <a:buSzTx/>
              <a:buNone/>
              <a:defRPr sz="3000"/>
            </a:lvl4pPr>
            <a:lvl5pPr marL="0" indent="0" algn="ctr">
              <a:spcBef>
                <a:spcPts val="0"/>
              </a:spcBef>
              <a:buSzTx/>
              <a:buNone/>
              <a:defRPr sz="30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8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324600" y="9258300"/>
            <a:ext cx="342900" cy="368300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タイトル &amp; 箇条書き コピー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297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98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324600" y="9258300"/>
            <a:ext cx="342900" cy="368300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タイトル &amp; サブタイトル コピー 11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" name="Title Text"/>
          <p:cNvSpPr txBox="1">
            <a:spLocks noGrp="1"/>
          </p:cNvSpPr>
          <p:nvPr>
            <p:ph type="title"/>
          </p:nvPr>
        </p:nvSpPr>
        <p:spPr>
          <a:xfrm>
            <a:off x="1270000" y="520700"/>
            <a:ext cx="10464800" cy="3302000"/>
          </a:xfrm>
          <a:prstGeom prst="rect">
            <a:avLst/>
          </a:prstGeom>
        </p:spPr>
        <p:txBody>
          <a:bodyPr anchor="b"/>
          <a:lstStyle>
            <a:lvl1pPr>
              <a:defRPr sz="8400"/>
            </a:lvl1pPr>
          </a:lstStyle>
          <a:p>
            <a:r>
              <a:t>Title Text</a:t>
            </a:r>
          </a:p>
        </p:txBody>
      </p:sp>
      <p:sp>
        <p:nvSpPr>
          <p:cNvPr id="306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270000" y="39370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000"/>
            </a:lvl1pPr>
            <a:lvl2pPr marL="0" indent="0" algn="ctr">
              <a:spcBef>
                <a:spcPts val="0"/>
              </a:spcBef>
              <a:buSzTx/>
              <a:buNone/>
              <a:defRPr sz="3000"/>
            </a:lvl2pPr>
            <a:lvl3pPr marL="0" indent="0" algn="ctr">
              <a:spcBef>
                <a:spcPts val="0"/>
              </a:spcBef>
              <a:buSzTx/>
              <a:buNone/>
              <a:defRPr sz="3000"/>
            </a:lvl3pPr>
            <a:lvl4pPr marL="0" indent="0" algn="ctr">
              <a:spcBef>
                <a:spcPts val="0"/>
              </a:spcBef>
              <a:buSzTx/>
              <a:buNone/>
              <a:defRPr sz="3000"/>
            </a:lvl4pPr>
            <a:lvl5pPr marL="0" indent="0" algn="ctr">
              <a:spcBef>
                <a:spcPts val="0"/>
              </a:spcBef>
              <a:buSzTx/>
              <a:buNone/>
              <a:defRPr sz="30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0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547600" y="9245600"/>
            <a:ext cx="342900" cy="368300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タイトル &amp; サブタイトル コピー 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4" name="Title Text"/>
          <p:cNvSpPr txBox="1">
            <a:spLocks noGrp="1"/>
          </p:cNvSpPr>
          <p:nvPr>
            <p:ph type="title"/>
          </p:nvPr>
        </p:nvSpPr>
        <p:spPr>
          <a:xfrm>
            <a:off x="1270000" y="520700"/>
            <a:ext cx="10464800" cy="3302000"/>
          </a:xfrm>
          <a:prstGeom prst="rect">
            <a:avLst/>
          </a:prstGeom>
        </p:spPr>
        <p:txBody>
          <a:bodyPr anchor="b"/>
          <a:lstStyle>
            <a:lvl1pPr>
              <a:defRPr sz="8400"/>
            </a:lvl1pPr>
          </a:lstStyle>
          <a:p>
            <a:r>
              <a:t>Title Text</a:t>
            </a:r>
          </a:p>
        </p:txBody>
      </p:sp>
      <p:sp>
        <p:nvSpPr>
          <p:cNvPr id="315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270000" y="39370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000"/>
            </a:lvl1pPr>
            <a:lvl2pPr marL="0" indent="0" algn="ctr">
              <a:spcBef>
                <a:spcPts val="0"/>
              </a:spcBef>
              <a:buSzTx/>
              <a:buNone/>
              <a:defRPr sz="3000"/>
            </a:lvl2pPr>
            <a:lvl3pPr marL="0" indent="0" algn="ctr">
              <a:spcBef>
                <a:spcPts val="0"/>
              </a:spcBef>
              <a:buSzTx/>
              <a:buNone/>
              <a:defRPr sz="3000"/>
            </a:lvl3pPr>
            <a:lvl4pPr marL="0" indent="0" algn="ctr">
              <a:spcBef>
                <a:spcPts val="0"/>
              </a:spcBef>
              <a:buSzTx/>
              <a:buNone/>
              <a:defRPr sz="3000"/>
            </a:lvl4pPr>
            <a:lvl5pPr marL="0" indent="0" algn="ctr">
              <a:spcBef>
                <a:spcPts val="0"/>
              </a:spcBef>
              <a:buSzTx/>
              <a:buNone/>
              <a:defRPr sz="30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16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324600" y="9258300"/>
            <a:ext cx="342900" cy="368300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タイトル &amp; サブタイトル コピー 7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" name="Title Text"/>
          <p:cNvSpPr txBox="1">
            <a:spLocks noGrp="1"/>
          </p:cNvSpPr>
          <p:nvPr>
            <p:ph type="title"/>
          </p:nvPr>
        </p:nvSpPr>
        <p:spPr>
          <a:xfrm>
            <a:off x="1270000" y="520700"/>
            <a:ext cx="10464800" cy="3302000"/>
          </a:xfrm>
          <a:prstGeom prst="rect">
            <a:avLst/>
          </a:prstGeom>
        </p:spPr>
        <p:txBody>
          <a:bodyPr anchor="b"/>
          <a:lstStyle>
            <a:lvl1pPr>
              <a:defRPr sz="8400"/>
            </a:lvl1pPr>
          </a:lstStyle>
          <a:p>
            <a:r>
              <a:t>Title Text</a:t>
            </a:r>
          </a:p>
        </p:txBody>
      </p:sp>
      <p:sp>
        <p:nvSpPr>
          <p:cNvPr id="324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270000" y="39370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000"/>
            </a:lvl1pPr>
            <a:lvl2pPr marL="0" indent="0" algn="ctr">
              <a:spcBef>
                <a:spcPts val="0"/>
              </a:spcBef>
              <a:buSzTx/>
              <a:buNone/>
              <a:defRPr sz="3000"/>
            </a:lvl2pPr>
            <a:lvl3pPr marL="0" indent="0" algn="ctr">
              <a:spcBef>
                <a:spcPts val="0"/>
              </a:spcBef>
              <a:buSzTx/>
              <a:buNone/>
              <a:defRPr sz="3000"/>
            </a:lvl3pPr>
            <a:lvl4pPr marL="0" indent="0" algn="ctr">
              <a:spcBef>
                <a:spcPts val="0"/>
              </a:spcBef>
              <a:buSzTx/>
              <a:buNone/>
              <a:defRPr sz="3000"/>
            </a:lvl4pPr>
            <a:lvl5pPr marL="0" indent="0" algn="ctr">
              <a:spcBef>
                <a:spcPts val="0"/>
              </a:spcBef>
              <a:buSzTx/>
              <a:buNone/>
              <a:defRPr sz="30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2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324600" y="9258300"/>
            <a:ext cx="342900" cy="368300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タイトル &amp; サブタイトル コピー 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" name="Title Text"/>
          <p:cNvSpPr txBox="1">
            <a:spLocks noGrp="1"/>
          </p:cNvSpPr>
          <p:nvPr>
            <p:ph type="title"/>
          </p:nvPr>
        </p:nvSpPr>
        <p:spPr>
          <a:xfrm>
            <a:off x="1270000" y="520700"/>
            <a:ext cx="10464800" cy="3302000"/>
          </a:xfrm>
          <a:prstGeom prst="rect">
            <a:avLst/>
          </a:prstGeom>
        </p:spPr>
        <p:txBody>
          <a:bodyPr anchor="b"/>
          <a:lstStyle>
            <a:lvl1pPr>
              <a:defRPr sz="8400"/>
            </a:lvl1pPr>
          </a:lstStyle>
          <a:p>
            <a:r>
              <a:t>Title Text</a:t>
            </a:r>
          </a:p>
        </p:txBody>
      </p:sp>
      <p:sp>
        <p:nvSpPr>
          <p:cNvPr id="333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270000" y="39370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000"/>
            </a:lvl1pPr>
            <a:lvl2pPr marL="0" indent="0" algn="ctr">
              <a:spcBef>
                <a:spcPts val="0"/>
              </a:spcBef>
              <a:buSzTx/>
              <a:buNone/>
              <a:defRPr sz="3000"/>
            </a:lvl2pPr>
            <a:lvl3pPr marL="0" indent="0" algn="ctr">
              <a:spcBef>
                <a:spcPts val="0"/>
              </a:spcBef>
              <a:buSzTx/>
              <a:buNone/>
              <a:defRPr sz="3000"/>
            </a:lvl3pPr>
            <a:lvl4pPr marL="0" indent="0" algn="ctr">
              <a:spcBef>
                <a:spcPts val="0"/>
              </a:spcBef>
              <a:buSzTx/>
              <a:buNone/>
              <a:defRPr sz="3000"/>
            </a:lvl4pPr>
            <a:lvl5pPr marL="0" indent="0" algn="ctr">
              <a:spcBef>
                <a:spcPts val="0"/>
              </a:spcBef>
              <a:buSzTx/>
              <a:buNone/>
              <a:defRPr sz="30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3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324600" y="9258300"/>
            <a:ext cx="342900" cy="368300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 - Title and Content コピー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1" name="Title Text"/>
          <p:cNvSpPr txBox="1">
            <a:spLocks noGrp="1"/>
          </p:cNvSpPr>
          <p:nvPr>
            <p:ph type="title"/>
          </p:nvPr>
        </p:nvSpPr>
        <p:spPr>
          <a:xfrm>
            <a:off x="647700" y="390596"/>
            <a:ext cx="11709400" cy="1625601"/>
          </a:xfrm>
          <a:prstGeom prst="rect">
            <a:avLst/>
          </a:prstGeom>
          <a:ln>
            <a:round/>
          </a:ln>
        </p:spPr>
        <p:txBody>
          <a:bodyPr lIns="38100" tIns="38100" rIns="38100" bIns="38100"/>
          <a:lstStyle>
            <a:lvl1pPr defTabSz="1295400">
              <a:defRPr sz="6200">
                <a:uFill>
                  <a:solidFill>
                    <a:srgbClr val="000000"/>
                  </a:solidFill>
                </a:u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r>
              <a:t>Title Text</a:t>
            </a:r>
          </a:p>
        </p:txBody>
      </p:sp>
      <p:sp>
        <p:nvSpPr>
          <p:cNvPr id="342" name="Body Level One…"/>
          <p:cNvSpPr txBox="1">
            <a:spLocks noGrp="1"/>
          </p:cNvSpPr>
          <p:nvPr>
            <p:ph type="body" idx="1"/>
          </p:nvPr>
        </p:nvSpPr>
        <p:spPr>
          <a:xfrm>
            <a:off x="647700" y="2273300"/>
            <a:ext cx="11709400" cy="6436926"/>
          </a:xfrm>
          <a:prstGeom prst="rect">
            <a:avLst/>
          </a:prstGeom>
          <a:ln>
            <a:round/>
          </a:ln>
        </p:spPr>
        <p:txBody>
          <a:bodyPr lIns="38100" tIns="38100" rIns="38100" bIns="38100" anchor="t"/>
          <a:lstStyle>
            <a:lvl1pPr marL="342900" indent="-342900" defTabSz="1295400">
              <a:spcBef>
                <a:spcPts val="1000"/>
              </a:spcBef>
              <a:buClr>
                <a:srgbClr val="000000"/>
              </a:buClr>
              <a:buSzPct val="100000"/>
              <a:buFont typeface="Arial"/>
              <a:defRPr sz="4400">
                <a:uFill>
                  <a:solidFill>
                    <a:srgbClr val="000000"/>
                  </a:solidFill>
                </a:uFill>
                <a:latin typeface="Calibri"/>
                <a:ea typeface="Calibri"/>
                <a:cs typeface="Calibri"/>
                <a:sym typeface="Calibri"/>
              </a:defRPr>
            </a:lvl1pPr>
            <a:lvl2pPr marL="742950" indent="-285750" defTabSz="1295400">
              <a:spcBef>
                <a:spcPts val="900"/>
              </a:spcBef>
              <a:buClr>
                <a:srgbClr val="000000"/>
              </a:buClr>
              <a:buSzPct val="100000"/>
              <a:buFont typeface="Arial"/>
              <a:buChar char="–"/>
              <a:defRPr sz="3800">
                <a:uFill>
                  <a:solidFill>
                    <a:srgbClr val="000000"/>
                  </a:solidFill>
                </a:uFill>
                <a:latin typeface="Calibri"/>
                <a:ea typeface="Calibri"/>
                <a:cs typeface="Calibri"/>
                <a:sym typeface="Calibri"/>
              </a:defRPr>
            </a:lvl2pPr>
            <a:lvl3pPr marL="1143000" indent="-228600" defTabSz="1295400">
              <a:spcBef>
                <a:spcPts val="800"/>
              </a:spcBef>
              <a:buClr>
                <a:srgbClr val="000000"/>
              </a:buClr>
              <a:buSzPct val="100000"/>
              <a:buFont typeface="Arial"/>
              <a:buChar char="•"/>
              <a:defRPr sz="3400">
                <a:uFill>
                  <a:solidFill>
                    <a:srgbClr val="000000"/>
                  </a:solidFill>
                </a:uFill>
                <a:latin typeface="Calibri"/>
                <a:ea typeface="Calibri"/>
                <a:cs typeface="Calibri"/>
                <a:sym typeface="Calibri"/>
              </a:defRPr>
            </a:lvl3pPr>
            <a:lvl4pPr marL="1600200" indent="-228600" defTabSz="1295400">
              <a:spcBef>
                <a:spcPts val="600"/>
              </a:spcBef>
              <a:buClr>
                <a:srgbClr val="000000"/>
              </a:buClr>
              <a:buSzPct val="100000"/>
              <a:buFont typeface="Arial"/>
              <a:buChar char="–"/>
              <a:defRPr sz="2800">
                <a:uFill>
                  <a:solidFill>
                    <a:srgbClr val="000000"/>
                  </a:solidFill>
                </a:uFill>
                <a:latin typeface="Calibri"/>
                <a:ea typeface="Calibri"/>
                <a:cs typeface="Calibri"/>
                <a:sym typeface="Calibri"/>
              </a:defRPr>
            </a:lvl4pPr>
            <a:lvl5pPr marL="2057400" indent="-228600" defTabSz="1295400">
              <a:spcBef>
                <a:spcPts val="600"/>
              </a:spcBef>
              <a:buClr>
                <a:srgbClr val="000000"/>
              </a:buClr>
              <a:buSzPct val="100000"/>
              <a:buFont typeface="Arial"/>
              <a:buChar char="»"/>
              <a:defRPr sz="2800">
                <a:uFill>
                  <a:solidFill>
                    <a:srgbClr val="000000"/>
                  </a:solidFill>
                </a:uFill>
                <a:latin typeface="Calibri"/>
                <a:ea typeface="Calibri"/>
                <a:cs typeface="Calibri"/>
                <a:sym typeface="Calibri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4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059682" y="9236288"/>
            <a:ext cx="294879" cy="317501"/>
          </a:xfrm>
          <a:prstGeom prst="rect">
            <a:avLst/>
          </a:prstGeom>
          <a:ln>
            <a:round/>
          </a:ln>
        </p:spPr>
        <p:txBody>
          <a:bodyPr lIns="38100" tIns="38100" rIns="38100" bIns="38100"/>
          <a:lstStyle>
            <a:lvl1pPr algn="r" defTabSz="1295400">
              <a:defRPr sz="1600">
                <a:solidFill>
                  <a:srgbClr val="9A9A9A"/>
                </a:solidFill>
                <a:uFill>
                  <a:solidFill>
                    <a:srgbClr val="9A9A9A"/>
                  </a:solidFill>
                </a:u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タイトル &amp; 箇条書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0" name="Title Text"/>
          <p:cNvSpPr txBox="1">
            <a:spLocks noGrp="1"/>
          </p:cNvSpPr>
          <p:nvPr>
            <p:ph type="title"/>
          </p:nvPr>
        </p:nvSpPr>
        <p:spPr>
          <a:xfrm>
            <a:off x="1270000" y="241300"/>
            <a:ext cx="10464800" cy="1384300"/>
          </a:xfrm>
          <a:prstGeom prst="rect">
            <a:avLst/>
          </a:prstGeom>
        </p:spPr>
        <p:txBody>
          <a:bodyPr lIns="38100" tIns="38100" rIns="38100" bIns="38100"/>
          <a:lstStyle>
            <a:lvl1pPr>
              <a:defRPr sz="6400"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r>
              <a:t>Title Text</a:t>
            </a:r>
          </a:p>
        </p:txBody>
      </p:sp>
      <p:sp>
        <p:nvSpPr>
          <p:cNvPr id="351" name="Body Level One…"/>
          <p:cNvSpPr txBox="1">
            <a:spLocks noGrp="1"/>
          </p:cNvSpPr>
          <p:nvPr>
            <p:ph type="body" idx="1"/>
          </p:nvPr>
        </p:nvSpPr>
        <p:spPr>
          <a:xfrm>
            <a:off x="482600" y="1765300"/>
            <a:ext cx="12039600" cy="7404100"/>
          </a:xfrm>
          <a:prstGeom prst="rect">
            <a:avLst/>
          </a:prstGeom>
        </p:spPr>
        <p:txBody>
          <a:bodyPr lIns="38100" tIns="38100" rIns="38100" bIns="38100"/>
          <a:lstStyle>
            <a:lvl1pPr marL="698500" indent="-444500">
              <a:spcBef>
                <a:spcPts val="2300"/>
              </a:spcBef>
              <a:defRPr sz="4000">
                <a:latin typeface="Gill Sans"/>
                <a:ea typeface="Gill Sans"/>
                <a:cs typeface="Gill Sans"/>
                <a:sym typeface="Gill Sans"/>
              </a:defRPr>
            </a:lvl1pPr>
            <a:lvl2pPr marL="1041400" indent="-444500">
              <a:spcBef>
                <a:spcPts val="2300"/>
              </a:spcBef>
              <a:buChar char="•"/>
              <a:defRPr sz="4000">
                <a:latin typeface="Gill Sans"/>
                <a:ea typeface="Gill Sans"/>
                <a:cs typeface="Gill Sans"/>
                <a:sym typeface="Gill Sans"/>
              </a:defRPr>
            </a:lvl2pPr>
            <a:lvl3pPr marL="1384300" indent="-444500">
              <a:spcBef>
                <a:spcPts val="2300"/>
              </a:spcBef>
              <a:buChar char="•"/>
              <a:defRPr sz="4000">
                <a:latin typeface="Gill Sans"/>
                <a:ea typeface="Gill Sans"/>
                <a:cs typeface="Gill Sans"/>
                <a:sym typeface="Gill Sans"/>
              </a:defRPr>
            </a:lvl3pPr>
            <a:lvl4pPr marL="1739900" indent="-444500">
              <a:spcBef>
                <a:spcPts val="2300"/>
              </a:spcBef>
              <a:buChar char="•"/>
              <a:defRPr sz="4000">
                <a:latin typeface="Gill Sans"/>
                <a:ea typeface="Gill Sans"/>
                <a:cs typeface="Gill Sans"/>
                <a:sym typeface="Gill Sans"/>
              </a:defRPr>
            </a:lvl4pPr>
            <a:lvl5pPr marL="2082800" indent="-444500">
              <a:spcBef>
                <a:spcPts val="2300"/>
              </a:spcBef>
              <a:buChar char="•"/>
              <a:defRPr sz="4000">
                <a:latin typeface="Gill Sans"/>
                <a:ea typeface="Gill Sans"/>
                <a:cs typeface="Gill Sans"/>
                <a:sym typeface="Gill Sans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52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380721" y="9321800"/>
            <a:ext cx="292101" cy="317500"/>
          </a:xfrm>
          <a:prstGeom prst="rect">
            <a:avLst/>
          </a:prstGeom>
        </p:spPr>
        <p:txBody>
          <a:bodyPr lIns="38100" tIns="38100" rIns="38100" bIns="38100"/>
          <a:lstStyle>
            <a:lvl1pPr>
              <a:defRPr sz="1600"/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タイトル &amp; 箇条書き コピー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39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0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509500" y="9258300"/>
            <a:ext cx="342900" cy="368300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Title Text"/>
          <p:cNvSpPr txBox="1">
            <a:spLocks noGrp="1"/>
          </p:cNvSpPr>
          <p:nvPr>
            <p:ph type="title"/>
          </p:nvPr>
        </p:nvSpPr>
        <p:spPr>
          <a:xfrm>
            <a:off x="1270000" y="254000"/>
            <a:ext cx="10464800" cy="2438400"/>
          </a:xfrm>
          <a:prstGeom prst="rect">
            <a:avLst/>
          </a:prstGeom>
        </p:spPr>
        <p:txBody>
          <a:bodyPr/>
          <a:lstStyle>
            <a:lvl1pPr>
              <a:defRPr sz="8400"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r>
              <a:t>Title Text</a:t>
            </a:r>
          </a:p>
        </p:txBody>
      </p:sp>
      <p:sp>
        <p:nvSpPr>
          <p:cNvPr id="360" name="Body Level One…"/>
          <p:cNvSpPr txBox="1">
            <a:spLocks noGrp="1"/>
          </p:cNvSpPr>
          <p:nvPr>
            <p:ph type="body" idx="1"/>
          </p:nvPr>
        </p:nvSpPr>
        <p:spPr>
          <a:xfrm>
            <a:off x="1270000" y="2768600"/>
            <a:ext cx="10464800" cy="5715000"/>
          </a:xfrm>
          <a:prstGeom prst="rect">
            <a:avLst/>
          </a:prstGeom>
        </p:spPr>
        <p:txBody>
          <a:bodyPr/>
          <a:lstStyle>
            <a:lvl1pPr>
              <a:spcBef>
                <a:spcPts val="2400"/>
              </a:spcBef>
              <a:defRPr sz="4200">
                <a:latin typeface="Gill Sans"/>
                <a:ea typeface="Gill Sans"/>
                <a:cs typeface="Gill Sans"/>
                <a:sym typeface="Gill Sans"/>
              </a:defRPr>
            </a:lvl1pPr>
            <a:lvl2pPr marL="1333500" indent="-571500">
              <a:spcBef>
                <a:spcPts val="2400"/>
              </a:spcBef>
              <a:buChar char="•"/>
              <a:defRPr sz="4200">
                <a:latin typeface="Gill Sans"/>
                <a:ea typeface="Gill Sans"/>
                <a:cs typeface="Gill Sans"/>
                <a:sym typeface="Gill Sans"/>
              </a:defRPr>
            </a:lvl2pPr>
            <a:lvl3pPr marL="1778000" indent="-571500">
              <a:spcBef>
                <a:spcPts val="2400"/>
              </a:spcBef>
              <a:buChar char="•"/>
              <a:defRPr sz="4200">
                <a:latin typeface="Gill Sans"/>
                <a:ea typeface="Gill Sans"/>
                <a:cs typeface="Gill Sans"/>
                <a:sym typeface="Gill Sans"/>
              </a:defRPr>
            </a:lvl3pPr>
            <a:lvl4pPr marL="2222500" indent="-571500">
              <a:spcBef>
                <a:spcPts val="2400"/>
              </a:spcBef>
              <a:buChar char="•"/>
              <a:defRPr sz="4200">
                <a:latin typeface="Gill Sans"/>
                <a:ea typeface="Gill Sans"/>
                <a:cs typeface="Gill Sans"/>
                <a:sym typeface="Gill Sans"/>
              </a:defRPr>
            </a:lvl4pPr>
            <a:lvl5pPr marL="2667000" indent="-571500">
              <a:spcBef>
                <a:spcPts val="2400"/>
              </a:spcBef>
              <a:buChar char="•"/>
              <a:defRPr sz="4200">
                <a:latin typeface="Gill Sans"/>
                <a:ea typeface="Gill Sans"/>
                <a:cs typeface="Gill Sans"/>
                <a:sym typeface="Gill Sans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6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395200" y="9321800"/>
            <a:ext cx="342900" cy="368300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タイトル &amp; サブタイトル コピー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" name="Title Text"/>
          <p:cNvSpPr txBox="1">
            <a:spLocks noGrp="1"/>
          </p:cNvSpPr>
          <p:nvPr>
            <p:ph type="title"/>
          </p:nvPr>
        </p:nvSpPr>
        <p:spPr>
          <a:xfrm>
            <a:off x="1270000" y="520700"/>
            <a:ext cx="10464800" cy="3302000"/>
          </a:xfrm>
          <a:prstGeom prst="rect">
            <a:avLst/>
          </a:prstGeom>
        </p:spPr>
        <p:txBody>
          <a:bodyPr anchor="b"/>
          <a:lstStyle>
            <a:lvl1pPr>
              <a:defRPr sz="8400"/>
            </a:lvl1pPr>
          </a:lstStyle>
          <a:p>
            <a:r>
              <a:t>Title Text</a:t>
            </a:r>
          </a:p>
        </p:txBody>
      </p:sp>
      <p:sp>
        <p:nvSpPr>
          <p:cNvPr id="369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270000" y="39370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000"/>
            </a:lvl1pPr>
            <a:lvl2pPr marL="0" indent="0" algn="ctr">
              <a:spcBef>
                <a:spcPts val="0"/>
              </a:spcBef>
              <a:buSzTx/>
              <a:buNone/>
              <a:defRPr sz="3000"/>
            </a:lvl2pPr>
            <a:lvl3pPr marL="0" indent="0" algn="ctr">
              <a:spcBef>
                <a:spcPts val="0"/>
              </a:spcBef>
              <a:buSzTx/>
              <a:buNone/>
              <a:defRPr sz="3000"/>
            </a:lvl3pPr>
            <a:lvl4pPr marL="0" indent="0" algn="ctr">
              <a:spcBef>
                <a:spcPts val="0"/>
              </a:spcBef>
              <a:buSzTx/>
              <a:buNone/>
              <a:defRPr sz="3000"/>
            </a:lvl4pPr>
            <a:lvl5pPr marL="0" indent="0" algn="ctr">
              <a:spcBef>
                <a:spcPts val="0"/>
              </a:spcBef>
              <a:buSzTx/>
              <a:buNone/>
              <a:defRPr sz="30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70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324600" y="9258300"/>
            <a:ext cx="342900" cy="368300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タイトル &amp; サブタイトル コピー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7" name="Title Text"/>
          <p:cNvSpPr txBox="1">
            <a:spLocks noGrp="1"/>
          </p:cNvSpPr>
          <p:nvPr>
            <p:ph type="title"/>
          </p:nvPr>
        </p:nvSpPr>
        <p:spPr>
          <a:xfrm>
            <a:off x="1270000" y="520700"/>
            <a:ext cx="10464800" cy="3302000"/>
          </a:xfrm>
          <a:prstGeom prst="rect">
            <a:avLst/>
          </a:prstGeom>
        </p:spPr>
        <p:txBody>
          <a:bodyPr anchor="b"/>
          <a:lstStyle>
            <a:lvl1pPr>
              <a:defRPr sz="8400"/>
            </a:lvl1pPr>
          </a:lstStyle>
          <a:p>
            <a:r>
              <a:t>Title Text</a:t>
            </a:r>
          </a:p>
        </p:txBody>
      </p:sp>
      <p:sp>
        <p:nvSpPr>
          <p:cNvPr id="378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270000" y="39370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000"/>
            </a:lvl1pPr>
            <a:lvl2pPr marL="0" indent="0" algn="ctr">
              <a:spcBef>
                <a:spcPts val="0"/>
              </a:spcBef>
              <a:buSzTx/>
              <a:buNone/>
              <a:defRPr sz="3000"/>
            </a:lvl2pPr>
            <a:lvl3pPr marL="0" indent="0" algn="ctr">
              <a:spcBef>
                <a:spcPts val="0"/>
              </a:spcBef>
              <a:buSzTx/>
              <a:buNone/>
              <a:defRPr sz="3000"/>
            </a:lvl3pPr>
            <a:lvl4pPr marL="0" indent="0" algn="ctr">
              <a:spcBef>
                <a:spcPts val="0"/>
              </a:spcBef>
              <a:buSzTx/>
              <a:buNone/>
              <a:defRPr sz="3000"/>
            </a:lvl4pPr>
            <a:lvl5pPr marL="0" indent="0" algn="ctr">
              <a:spcBef>
                <a:spcPts val="0"/>
              </a:spcBef>
              <a:buSzTx/>
              <a:buNone/>
              <a:defRPr sz="30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7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573000" y="9296400"/>
            <a:ext cx="342900" cy="368300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タイトル &amp; 箇条書き コピー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6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387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88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534900" y="9283700"/>
            <a:ext cx="342900" cy="368300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タイトル &amp; 箇条書き コピー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5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396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9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547600" y="9283700"/>
            <a:ext cx="342900" cy="368300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 - Title and Content コピー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4" name="Title Text"/>
          <p:cNvSpPr txBox="1">
            <a:spLocks noGrp="1"/>
          </p:cNvSpPr>
          <p:nvPr>
            <p:ph type="title"/>
          </p:nvPr>
        </p:nvSpPr>
        <p:spPr>
          <a:xfrm>
            <a:off x="647700" y="390596"/>
            <a:ext cx="11709400" cy="1625601"/>
          </a:xfrm>
          <a:prstGeom prst="rect">
            <a:avLst/>
          </a:prstGeom>
          <a:ln>
            <a:round/>
          </a:ln>
        </p:spPr>
        <p:txBody>
          <a:bodyPr lIns="38100" tIns="38100" rIns="38100" bIns="38100"/>
          <a:lstStyle>
            <a:lvl1pPr defTabSz="1295400">
              <a:defRPr sz="6200">
                <a:uFill>
                  <a:solidFill>
                    <a:srgbClr val="000000"/>
                  </a:solidFill>
                </a:u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r>
              <a:t>Title Text</a:t>
            </a:r>
          </a:p>
        </p:txBody>
      </p:sp>
      <p:sp>
        <p:nvSpPr>
          <p:cNvPr id="405" name="Body Level One…"/>
          <p:cNvSpPr txBox="1">
            <a:spLocks noGrp="1"/>
          </p:cNvSpPr>
          <p:nvPr>
            <p:ph type="body" idx="1"/>
          </p:nvPr>
        </p:nvSpPr>
        <p:spPr>
          <a:xfrm>
            <a:off x="647700" y="2273300"/>
            <a:ext cx="11709400" cy="6436926"/>
          </a:xfrm>
          <a:prstGeom prst="rect">
            <a:avLst/>
          </a:prstGeom>
          <a:ln>
            <a:round/>
          </a:ln>
        </p:spPr>
        <p:txBody>
          <a:bodyPr lIns="38100" tIns="38100" rIns="38100" bIns="38100" anchor="t"/>
          <a:lstStyle>
            <a:lvl1pPr marL="342900" indent="-342900" defTabSz="1295400">
              <a:spcBef>
                <a:spcPts val="1000"/>
              </a:spcBef>
              <a:buClr>
                <a:srgbClr val="000000"/>
              </a:buClr>
              <a:buSzPct val="100000"/>
              <a:buFont typeface="Arial"/>
              <a:defRPr sz="4400">
                <a:uFill>
                  <a:solidFill>
                    <a:srgbClr val="000000"/>
                  </a:solidFill>
                </a:uFill>
                <a:latin typeface="Calibri"/>
                <a:ea typeface="Calibri"/>
                <a:cs typeface="Calibri"/>
                <a:sym typeface="Calibri"/>
              </a:defRPr>
            </a:lvl1pPr>
            <a:lvl2pPr marL="742950" indent="-285750" defTabSz="1295400">
              <a:spcBef>
                <a:spcPts val="900"/>
              </a:spcBef>
              <a:buClr>
                <a:srgbClr val="000000"/>
              </a:buClr>
              <a:buSzPct val="100000"/>
              <a:buFont typeface="Arial"/>
              <a:buChar char="–"/>
              <a:defRPr sz="3800">
                <a:uFill>
                  <a:solidFill>
                    <a:srgbClr val="000000"/>
                  </a:solidFill>
                </a:uFill>
                <a:latin typeface="Calibri"/>
                <a:ea typeface="Calibri"/>
                <a:cs typeface="Calibri"/>
                <a:sym typeface="Calibri"/>
              </a:defRPr>
            </a:lvl2pPr>
            <a:lvl3pPr marL="1143000" indent="-228600" defTabSz="1295400">
              <a:spcBef>
                <a:spcPts val="800"/>
              </a:spcBef>
              <a:buClr>
                <a:srgbClr val="000000"/>
              </a:buClr>
              <a:buSzPct val="100000"/>
              <a:buFont typeface="Arial"/>
              <a:buChar char="•"/>
              <a:defRPr sz="3400">
                <a:uFill>
                  <a:solidFill>
                    <a:srgbClr val="000000"/>
                  </a:solidFill>
                </a:uFill>
                <a:latin typeface="Calibri"/>
                <a:ea typeface="Calibri"/>
                <a:cs typeface="Calibri"/>
                <a:sym typeface="Calibri"/>
              </a:defRPr>
            </a:lvl3pPr>
            <a:lvl4pPr marL="1600200" indent="-228600" defTabSz="1295400">
              <a:spcBef>
                <a:spcPts val="600"/>
              </a:spcBef>
              <a:buClr>
                <a:srgbClr val="000000"/>
              </a:buClr>
              <a:buSzPct val="100000"/>
              <a:buFont typeface="Arial"/>
              <a:buChar char="–"/>
              <a:defRPr sz="2800">
                <a:uFill>
                  <a:solidFill>
                    <a:srgbClr val="000000"/>
                  </a:solidFill>
                </a:uFill>
                <a:latin typeface="Calibri"/>
                <a:ea typeface="Calibri"/>
                <a:cs typeface="Calibri"/>
                <a:sym typeface="Calibri"/>
              </a:defRPr>
            </a:lvl4pPr>
            <a:lvl5pPr marL="2057400" indent="-228600" defTabSz="1295400">
              <a:spcBef>
                <a:spcPts val="600"/>
              </a:spcBef>
              <a:buClr>
                <a:srgbClr val="000000"/>
              </a:buClr>
              <a:buSzPct val="100000"/>
              <a:buFont typeface="Arial"/>
              <a:buChar char="»"/>
              <a:defRPr sz="2800">
                <a:uFill>
                  <a:solidFill>
                    <a:srgbClr val="000000"/>
                  </a:solidFill>
                </a:uFill>
                <a:latin typeface="Calibri"/>
                <a:ea typeface="Calibri"/>
                <a:cs typeface="Calibri"/>
                <a:sym typeface="Calibri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06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059682" y="9236288"/>
            <a:ext cx="294879" cy="317501"/>
          </a:xfrm>
          <a:prstGeom prst="rect">
            <a:avLst/>
          </a:prstGeom>
          <a:ln>
            <a:round/>
          </a:ln>
        </p:spPr>
        <p:txBody>
          <a:bodyPr lIns="38100" tIns="38100" rIns="38100" bIns="38100"/>
          <a:lstStyle>
            <a:lvl1pPr algn="r" defTabSz="1295400">
              <a:defRPr sz="1600">
                <a:solidFill>
                  <a:srgbClr val="9A9A9A"/>
                </a:solidFill>
                <a:uFill>
                  <a:solidFill>
                    <a:srgbClr val="9A9A9A"/>
                  </a:solidFill>
                </a:u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3" name="Title Text"/>
          <p:cNvSpPr txBox="1">
            <a:spLocks noGrp="1"/>
          </p:cNvSpPr>
          <p:nvPr>
            <p:ph type="title"/>
          </p:nvPr>
        </p:nvSpPr>
        <p:spPr>
          <a:xfrm>
            <a:off x="1270000" y="0"/>
            <a:ext cx="10464800" cy="1155700"/>
          </a:xfrm>
          <a:prstGeom prst="rect">
            <a:avLst/>
          </a:prstGeom>
        </p:spPr>
        <p:txBody>
          <a:bodyPr/>
          <a:lstStyle>
            <a:lvl1pPr>
              <a:defRPr sz="8400"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r>
              <a:t>Title Text</a:t>
            </a:r>
          </a:p>
        </p:txBody>
      </p:sp>
      <p:sp>
        <p:nvSpPr>
          <p:cNvPr id="414" name="Body Level One…"/>
          <p:cNvSpPr txBox="1">
            <a:spLocks noGrp="1"/>
          </p:cNvSpPr>
          <p:nvPr>
            <p:ph type="body" idx="1"/>
          </p:nvPr>
        </p:nvSpPr>
        <p:spPr>
          <a:xfrm>
            <a:off x="787400" y="1485900"/>
            <a:ext cx="11430000" cy="7924800"/>
          </a:xfrm>
          <a:prstGeom prst="rect">
            <a:avLst/>
          </a:prstGeom>
        </p:spPr>
        <p:txBody>
          <a:bodyPr anchor="t"/>
          <a:lstStyle>
            <a:lvl1pPr>
              <a:spcBef>
                <a:spcPts val="300"/>
              </a:spcBef>
              <a:defRPr sz="4200">
                <a:latin typeface="Gill Sans"/>
                <a:ea typeface="Gill Sans"/>
                <a:cs typeface="Gill Sans"/>
                <a:sym typeface="Gill Sans"/>
              </a:defRPr>
            </a:lvl1pPr>
            <a:lvl2pPr marL="1333500" indent="-571500">
              <a:spcBef>
                <a:spcPts val="300"/>
              </a:spcBef>
              <a:buChar char="•"/>
              <a:defRPr sz="3700">
                <a:latin typeface="Gill Sans"/>
                <a:ea typeface="Gill Sans"/>
                <a:cs typeface="Gill Sans"/>
                <a:sym typeface="Gill Sans"/>
              </a:defRPr>
            </a:lvl2pPr>
            <a:lvl3pPr marL="1778000" indent="-571500">
              <a:spcBef>
                <a:spcPts val="300"/>
              </a:spcBef>
              <a:buChar char="•"/>
              <a:defRPr sz="3200">
                <a:latin typeface="Gill Sans"/>
                <a:ea typeface="Gill Sans"/>
                <a:cs typeface="Gill Sans"/>
                <a:sym typeface="Gill Sans"/>
              </a:defRPr>
            </a:lvl3pPr>
            <a:lvl4pPr marL="2222500" indent="-571500">
              <a:spcBef>
                <a:spcPts val="300"/>
              </a:spcBef>
              <a:buChar char="•"/>
              <a:defRPr>
                <a:latin typeface="Gill Sans"/>
                <a:ea typeface="Gill Sans"/>
                <a:cs typeface="Gill Sans"/>
                <a:sym typeface="Gill Sans"/>
              </a:defRPr>
            </a:lvl4pPr>
            <a:lvl5pPr marL="2667000" indent="-571500">
              <a:spcBef>
                <a:spcPts val="300"/>
              </a:spcBef>
              <a:buChar char="•"/>
              <a:defRPr sz="2200">
                <a:latin typeface="Gill Sans"/>
                <a:ea typeface="Gill Sans"/>
                <a:cs typeface="Gill Sans"/>
                <a:sym typeface="Gill Sans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1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636500" y="9372600"/>
            <a:ext cx="342900" cy="368300"/>
          </a:xfrm>
          <a:prstGeom prst="rect">
            <a:avLst/>
          </a:prstGeom>
        </p:spPr>
        <p:txBody>
          <a:bodyPr anchor="t"/>
          <a:lstStyle>
            <a:lvl1pPr algn="l"/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タイトル &amp; サブタイトル コピー 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2" name="Title Text"/>
          <p:cNvSpPr txBox="1">
            <a:spLocks noGrp="1"/>
          </p:cNvSpPr>
          <p:nvPr>
            <p:ph type="title"/>
          </p:nvPr>
        </p:nvSpPr>
        <p:spPr>
          <a:xfrm>
            <a:off x="1270000" y="520700"/>
            <a:ext cx="10464800" cy="3302000"/>
          </a:xfrm>
          <a:prstGeom prst="rect">
            <a:avLst/>
          </a:prstGeom>
        </p:spPr>
        <p:txBody>
          <a:bodyPr anchor="b"/>
          <a:lstStyle>
            <a:lvl1pPr>
              <a:defRPr sz="8400"/>
            </a:lvl1pPr>
          </a:lstStyle>
          <a:p>
            <a:r>
              <a:t>Title Text</a:t>
            </a:r>
          </a:p>
        </p:txBody>
      </p:sp>
      <p:sp>
        <p:nvSpPr>
          <p:cNvPr id="423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270000" y="39370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000"/>
            </a:lvl1pPr>
            <a:lvl2pPr marL="0" indent="0" algn="ctr">
              <a:spcBef>
                <a:spcPts val="0"/>
              </a:spcBef>
              <a:buSzTx/>
              <a:buNone/>
              <a:defRPr sz="3000"/>
            </a:lvl2pPr>
            <a:lvl3pPr marL="0" indent="0" algn="ctr">
              <a:spcBef>
                <a:spcPts val="0"/>
              </a:spcBef>
              <a:buSzTx/>
              <a:buNone/>
              <a:defRPr sz="3000"/>
            </a:lvl3pPr>
            <a:lvl4pPr marL="0" indent="0" algn="ctr">
              <a:spcBef>
                <a:spcPts val="0"/>
              </a:spcBef>
              <a:buSzTx/>
              <a:buNone/>
              <a:defRPr sz="3000"/>
            </a:lvl4pPr>
            <a:lvl5pPr marL="0" indent="0" algn="ctr">
              <a:spcBef>
                <a:spcPts val="0"/>
              </a:spcBef>
              <a:buSzTx/>
              <a:buNone/>
              <a:defRPr sz="30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2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446000" y="9232900"/>
            <a:ext cx="342900" cy="368300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タイトル &amp; 箇条書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1" name="Title Text"/>
          <p:cNvSpPr txBox="1">
            <a:spLocks noGrp="1"/>
          </p:cNvSpPr>
          <p:nvPr>
            <p:ph type="title"/>
          </p:nvPr>
        </p:nvSpPr>
        <p:spPr>
          <a:xfrm>
            <a:off x="1270000" y="241300"/>
            <a:ext cx="10464800" cy="1384300"/>
          </a:xfrm>
          <a:prstGeom prst="rect">
            <a:avLst/>
          </a:prstGeom>
        </p:spPr>
        <p:txBody>
          <a:bodyPr lIns="38100" tIns="38100" rIns="38100" bIns="38100">
            <a:normAutofit/>
          </a:bodyPr>
          <a:lstStyle>
            <a:lvl1pPr>
              <a:defRPr sz="6400"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r>
              <a:t>Title Text</a:t>
            </a:r>
          </a:p>
        </p:txBody>
      </p:sp>
      <p:sp>
        <p:nvSpPr>
          <p:cNvPr id="432" name="Body Level One…"/>
          <p:cNvSpPr txBox="1">
            <a:spLocks noGrp="1"/>
          </p:cNvSpPr>
          <p:nvPr>
            <p:ph type="body" idx="1"/>
          </p:nvPr>
        </p:nvSpPr>
        <p:spPr>
          <a:xfrm>
            <a:off x="482600" y="1765300"/>
            <a:ext cx="12039600" cy="7404100"/>
          </a:xfrm>
          <a:prstGeom prst="rect">
            <a:avLst/>
          </a:prstGeom>
        </p:spPr>
        <p:txBody>
          <a:bodyPr lIns="38100" tIns="38100" rIns="38100" bIns="38100">
            <a:normAutofit/>
          </a:bodyPr>
          <a:lstStyle>
            <a:lvl1pPr marL="698500" indent="-444500">
              <a:spcBef>
                <a:spcPts val="2300"/>
              </a:spcBef>
              <a:defRPr sz="4000">
                <a:latin typeface="Gill Sans"/>
                <a:ea typeface="Gill Sans"/>
                <a:cs typeface="Gill Sans"/>
                <a:sym typeface="Gill Sans"/>
              </a:defRPr>
            </a:lvl1pPr>
            <a:lvl2pPr marL="1041400" indent="-444500">
              <a:spcBef>
                <a:spcPts val="2300"/>
              </a:spcBef>
              <a:buChar char="•"/>
              <a:defRPr sz="4000">
                <a:latin typeface="Gill Sans"/>
                <a:ea typeface="Gill Sans"/>
                <a:cs typeface="Gill Sans"/>
                <a:sym typeface="Gill Sans"/>
              </a:defRPr>
            </a:lvl2pPr>
            <a:lvl3pPr marL="1384300" indent="-444500">
              <a:spcBef>
                <a:spcPts val="2300"/>
              </a:spcBef>
              <a:buChar char="•"/>
              <a:defRPr sz="4000">
                <a:latin typeface="Gill Sans"/>
                <a:ea typeface="Gill Sans"/>
                <a:cs typeface="Gill Sans"/>
                <a:sym typeface="Gill Sans"/>
              </a:defRPr>
            </a:lvl3pPr>
            <a:lvl4pPr marL="1739900" indent="-444500">
              <a:spcBef>
                <a:spcPts val="2300"/>
              </a:spcBef>
              <a:buChar char="•"/>
              <a:defRPr sz="4000">
                <a:latin typeface="Gill Sans"/>
                <a:ea typeface="Gill Sans"/>
                <a:cs typeface="Gill Sans"/>
                <a:sym typeface="Gill Sans"/>
              </a:defRPr>
            </a:lvl4pPr>
            <a:lvl5pPr marL="2082800" indent="-444500">
              <a:spcBef>
                <a:spcPts val="2300"/>
              </a:spcBef>
              <a:buChar char="•"/>
              <a:defRPr sz="4000">
                <a:latin typeface="Gill Sans"/>
                <a:ea typeface="Gill Sans"/>
                <a:cs typeface="Gill Sans"/>
                <a:sym typeface="Gill Sans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3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380721" y="9321800"/>
            <a:ext cx="292101" cy="317500"/>
          </a:xfrm>
          <a:prstGeom prst="rect">
            <a:avLst/>
          </a:prstGeom>
        </p:spPr>
        <p:txBody>
          <a:bodyPr lIns="38100" tIns="38100" rIns="38100" bIns="38100" anchor="t"/>
          <a:lstStyle>
            <a:lvl1pPr>
              <a:defRPr sz="1600"/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タイトル &amp; サブタイトル コピー 4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" name="Title Text"/>
          <p:cNvSpPr txBox="1">
            <a:spLocks noGrp="1"/>
          </p:cNvSpPr>
          <p:nvPr>
            <p:ph type="title"/>
          </p:nvPr>
        </p:nvSpPr>
        <p:spPr>
          <a:xfrm>
            <a:off x="1270000" y="520700"/>
            <a:ext cx="10464800" cy="3302000"/>
          </a:xfrm>
          <a:prstGeom prst="rect">
            <a:avLst/>
          </a:prstGeom>
        </p:spPr>
        <p:txBody>
          <a:bodyPr anchor="b"/>
          <a:lstStyle>
            <a:lvl1pPr>
              <a:defRPr sz="8400"/>
            </a:lvl1pPr>
          </a:lstStyle>
          <a:p>
            <a:r>
              <a:t>Title Text</a:t>
            </a:r>
          </a:p>
        </p:txBody>
      </p:sp>
      <p:sp>
        <p:nvSpPr>
          <p:cNvPr id="441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270000" y="39370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2000"/>
            </a:lvl1pPr>
            <a:lvl2pPr marL="0" indent="0" algn="ctr">
              <a:spcBef>
                <a:spcPts val="0"/>
              </a:spcBef>
              <a:buSzTx/>
              <a:buNone/>
              <a:defRPr sz="2000"/>
            </a:lvl2pPr>
            <a:lvl3pPr marL="0" indent="0" algn="ctr">
              <a:spcBef>
                <a:spcPts val="0"/>
              </a:spcBef>
              <a:buSzTx/>
              <a:buNone/>
              <a:defRPr sz="2000"/>
            </a:lvl3pPr>
            <a:lvl4pPr marL="0" indent="0" algn="ctr">
              <a:spcBef>
                <a:spcPts val="0"/>
              </a:spcBef>
              <a:buSzTx/>
              <a:buNone/>
              <a:defRPr sz="2000"/>
            </a:lvl4pPr>
            <a:lvl5pPr marL="0" indent="0" algn="ctr">
              <a:spcBef>
                <a:spcPts val="0"/>
              </a:spcBef>
              <a:buSzTx/>
              <a:buNone/>
              <a:defRPr sz="20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42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446000" y="9232900"/>
            <a:ext cx="342900" cy="368300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タイトル &amp; 箇条書き コピ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48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534900" y="9283700"/>
            <a:ext cx="342900" cy="368300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タイトル &amp; サブタイトル コピー 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9" name="Title Text"/>
          <p:cNvSpPr txBox="1">
            <a:spLocks noGrp="1"/>
          </p:cNvSpPr>
          <p:nvPr>
            <p:ph type="title"/>
          </p:nvPr>
        </p:nvSpPr>
        <p:spPr>
          <a:xfrm>
            <a:off x="1270000" y="520700"/>
            <a:ext cx="10464800" cy="3302000"/>
          </a:xfrm>
          <a:prstGeom prst="rect">
            <a:avLst/>
          </a:prstGeom>
        </p:spPr>
        <p:txBody>
          <a:bodyPr anchor="b"/>
          <a:lstStyle>
            <a:lvl1pPr>
              <a:defRPr sz="8400"/>
            </a:lvl1pPr>
          </a:lstStyle>
          <a:p>
            <a:r>
              <a:t>Title Text</a:t>
            </a:r>
          </a:p>
        </p:txBody>
      </p:sp>
      <p:sp>
        <p:nvSpPr>
          <p:cNvPr id="45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270000" y="39370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000"/>
            </a:lvl1pPr>
            <a:lvl2pPr marL="0" indent="0" algn="ctr">
              <a:spcBef>
                <a:spcPts val="0"/>
              </a:spcBef>
              <a:buSzTx/>
              <a:buNone/>
              <a:defRPr sz="3000"/>
            </a:lvl2pPr>
            <a:lvl3pPr marL="0" indent="0" algn="ctr">
              <a:spcBef>
                <a:spcPts val="0"/>
              </a:spcBef>
              <a:buSzTx/>
              <a:buNone/>
              <a:defRPr sz="3000"/>
            </a:lvl3pPr>
            <a:lvl4pPr marL="0" indent="0" algn="ctr">
              <a:spcBef>
                <a:spcPts val="0"/>
              </a:spcBef>
              <a:buSzTx/>
              <a:buNone/>
              <a:defRPr sz="3000"/>
            </a:lvl4pPr>
            <a:lvl5pPr marL="0" indent="0" algn="ctr">
              <a:spcBef>
                <a:spcPts val="0"/>
              </a:spcBef>
              <a:buSzTx/>
              <a:buNone/>
              <a:defRPr sz="30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5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547600" y="9245600"/>
            <a:ext cx="342900" cy="368300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タイトル &amp; 箇条書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8" name="Title Text"/>
          <p:cNvSpPr txBox="1">
            <a:spLocks noGrp="1"/>
          </p:cNvSpPr>
          <p:nvPr>
            <p:ph type="title"/>
          </p:nvPr>
        </p:nvSpPr>
        <p:spPr>
          <a:xfrm>
            <a:off x="1270000" y="254000"/>
            <a:ext cx="10464800" cy="2438400"/>
          </a:xfrm>
          <a:prstGeom prst="rect">
            <a:avLst/>
          </a:prstGeom>
        </p:spPr>
        <p:txBody>
          <a:bodyPr/>
          <a:lstStyle>
            <a:lvl1pPr>
              <a:defRPr sz="8400">
                <a:latin typeface="ヒラギノ角ゴ Pro W3"/>
                <a:ea typeface="ヒラギノ角ゴ Pro W3"/>
                <a:cs typeface="ヒラギノ角ゴ Pro W3"/>
                <a:sym typeface="ヒラギノ角ゴ Pro W3"/>
              </a:defRPr>
            </a:lvl1pPr>
          </a:lstStyle>
          <a:p>
            <a:r>
              <a:t>Title Text</a:t>
            </a:r>
          </a:p>
        </p:txBody>
      </p:sp>
      <p:sp>
        <p:nvSpPr>
          <p:cNvPr id="459" name="Body Level One…"/>
          <p:cNvSpPr txBox="1">
            <a:spLocks noGrp="1"/>
          </p:cNvSpPr>
          <p:nvPr>
            <p:ph type="body" idx="1"/>
          </p:nvPr>
        </p:nvSpPr>
        <p:spPr>
          <a:xfrm>
            <a:off x="1270000" y="2768600"/>
            <a:ext cx="10464800" cy="5715000"/>
          </a:xfrm>
          <a:prstGeom prst="rect">
            <a:avLst/>
          </a:prstGeom>
        </p:spPr>
        <p:txBody>
          <a:bodyPr/>
          <a:lstStyle>
            <a:lvl1pPr>
              <a:spcBef>
                <a:spcPts val="2400"/>
              </a:spcBef>
              <a:defRPr sz="4200">
                <a:latin typeface="ヒラギノ角ゴ Pro W3"/>
                <a:ea typeface="ヒラギノ角ゴ Pro W3"/>
                <a:cs typeface="ヒラギノ角ゴ Pro W3"/>
                <a:sym typeface="ヒラギノ角ゴ Pro W3"/>
              </a:defRPr>
            </a:lvl1pPr>
            <a:lvl2pPr marL="1333500" indent="-571500">
              <a:spcBef>
                <a:spcPts val="2400"/>
              </a:spcBef>
              <a:buChar char="•"/>
              <a:defRPr sz="4200">
                <a:latin typeface="ヒラギノ角ゴ Pro W3"/>
                <a:ea typeface="ヒラギノ角ゴ Pro W3"/>
                <a:cs typeface="ヒラギノ角ゴ Pro W3"/>
                <a:sym typeface="ヒラギノ角ゴ Pro W3"/>
              </a:defRPr>
            </a:lvl2pPr>
            <a:lvl3pPr marL="1778000" indent="-571500">
              <a:spcBef>
                <a:spcPts val="2400"/>
              </a:spcBef>
              <a:buChar char="•"/>
              <a:defRPr sz="4200">
                <a:latin typeface="ヒラギノ角ゴ Pro W3"/>
                <a:ea typeface="ヒラギノ角ゴ Pro W3"/>
                <a:cs typeface="ヒラギノ角ゴ Pro W3"/>
                <a:sym typeface="ヒラギノ角ゴ Pro W3"/>
              </a:defRPr>
            </a:lvl3pPr>
            <a:lvl4pPr marL="2222500" indent="-571500">
              <a:spcBef>
                <a:spcPts val="2400"/>
              </a:spcBef>
              <a:buChar char="•"/>
              <a:defRPr sz="4200">
                <a:latin typeface="ヒラギノ角ゴ Pro W3"/>
                <a:ea typeface="ヒラギノ角ゴ Pro W3"/>
                <a:cs typeface="ヒラギノ角ゴ Pro W3"/>
                <a:sym typeface="ヒラギノ角ゴ Pro W3"/>
              </a:defRPr>
            </a:lvl4pPr>
            <a:lvl5pPr marL="2667000" indent="-571500">
              <a:spcBef>
                <a:spcPts val="2400"/>
              </a:spcBef>
              <a:buChar char="•"/>
              <a:defRPr sz="4200">
                <a:latin typeface="ヒラギノ角ゴ Pro W3"/>
                <a:ea typeface="ヒラギノ角ゴ Pro W3"/>
                <a:cs typeface="ヒラギノ角ゴ Pro W3"/>
                <a:sym typeface="ヒラギノ角ゴ Pro W3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60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486309" y="9334500"/>
            <a:ext cx="414682" cy="330200"/>
          </a:xfrm>
          <a:prstGeom prst="rect">
            <a:avLst/>
          </a:prstGeom>
        </p:spPr>
        <p:txBody>
          <a:bodyPr/>
          <a:lstStyle>
            <a:lvl1pPr>
              <a:defRPr>
                <a:latin typeface="ヒラギノ角ゴ Pro W3"/>
                <a:ea typeface="ヒラギノ角ゴ Pro W3"/>
                <a:cs typeface="ヒラギノ角ゴ Pro W3"/>
                <a:sym typeface="ヒラギノ角ゴ Pro W3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タイトル &amp; 箇条書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7" name="Title Text"/>
          <p:cNvSpPr txBox="1">
            <a:spLocks noGrp="1"/>
          </p:cNvSpPr>
          <p:nvPr>
            <p:ph type="title"/>
          </p:nvPr>
        </p:nvSpPr>
        <p:spPr>
          <a:xfrm>
            <a:off x="1270000" y="241300"/>
            <a:ext cx="10464800" cy="1384300"/>
          </a:xfrm>
          <a:prstGeom prst="rect">
            <a:avLst/>
          </a:prstGeom>
        </p:spPr>
        <p:txBody>
          <a:bodyPr lIns="38100" tIns="38100" rIns="38100" bIns="38100"/>
          <a:lstStyle>
            <a:lvl1pPr>
              <a:defRPr sz="6400"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r>
              <a:t>Title Text</a:t>
            </a:r>
          </a:p>
        </p:txBody>
      </p:sp>
      <p:sp>
        <p:nvSpPr>
          <p:cNvPr id="468" name="Body Level One…"/>
          <p:cNvSpPr txBox="1">
            <a:spLocks noGrp="1"/>
          </p:cNvSpPr>
          <p:nvPr>
            <p:ph type="body" idx="1"/>
          </p:nvPr>
        </p:nvSpPr>
        <p:spPr>
          <a:xfrm>
            <a:off x="482600" y="1765300"/>
            <a:ext cx="12039600" cy="7404100"/>
          </a:xfrm>
          <a:prstGeom prst="rect">
            <a:avLst/>
          </a:prstGeom>
        </p:spPr>
        <p:txBody>
          <a:bodyPr lIns="38100" tIns="38100" rIns="38100" bIns="38100"/>
          <a:lstStyle>
            <a:lvl1pPr marL="698500" indent="-444500">
              <a:spcBef>
                <a:spcPts val="2300"/>
              </a:spcBef>
              <a:defRPr sz="4000">
                <a:latin typeface="Gill Sans"/>
                <a:ea typeface="Gill Sans"/>
                <a:cs typeface="Gill Sans"/>
                <a:sym typeface="Gill Sans"/>
              </a:defRPr>
            </a:lvl1pPr>
            <a:lvl2pPr marL="1041400" indent="-444500">
              <a:spcBef>
                <a:spcPts val="2300"/>
              </a:spcBef>
              <a:buChar char="•"/>
              <a:defRPr sz="4000">
                <a:latin typeface="Gill Sans"/>
                <a:ea typeface="Gill Sans"/>
                <a:cs typeface="Gill Sans"/>
                <a:sym typeface="Gill Sans"/>
              </a:defRPr>
            </a:lvl2pPr>
            <a:lvl3pPr marL="1384300" indent="-444500">
              <a:spcBef>
                <a:spcPts val="2300"/>
              </a:spcBef>
              <a:buChar char="•"/>
              <a:defRPr sz="4000">
                <a:latin typeface="Gill Sans"/>
                <a:ea typeface="Gill Sans"/>
                <a:cs typeface="Gill Sans"/>
                <a:sym typeface="Gill Sans"/>
              </a:defRPr>
            </a:lvl3pPr>
            <a:lvl4pPr marL="1739900" indent="-444500">
              <a:spcBef>
                <a:spcPts val="2300"/>
              </a:spcBef>
              <a:buChar char="•"/>
              <a:defRPr sz="4000">
                <a:latin typeface="Gill Sans"/>
                <a:ea typeface="Gill Sans"/>
                <a:cs typeface="Gill Sans"/>
                <a:sym typeface="Gill Sans"/>
              </a:defRPr>
            </a:lvl4pPr>
            <a:lvl5pPr marL="2082800" indent="-444500">
              <a:spcBef>
                <a:spcPts val="2300"/>
              </a:spcBef>
              <a:buChar char="•"/>
              <a:defRPr sz="4000">
                <a:latin typeface="Gill Sans"/>
                <a:ea typeface="Gill Sans"/>
                <a:cs typeface="Gill Sans"/>
                <a:sym typeface="Gill Sans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6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380721" y="9321800"/>
            <a:ext cx="292101" cy="317500"/>
          </a:xfrm>
          <a:prstGeom prst="rect">
            <a:avLst/>
          </a:prstGeom>
        </p:spPr>
        <p:txBody>
          <a:bodyPr lIns="38100" tIns="38100" rIns="38100" bIns="38100"/>
          <a:lstStyle>
            <a:lvl1pPr>
              <a:defRPr sz="1600"/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 - 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6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815842" y="9236288"/>
            <a:ext cx="294879" cy="317501"/>
          </a:xfrm>
          <a:prstGeom prst="rect">
            <a:avLst/>
          </a:prstGeom>
          <a:ln>
            <a:round/>
          </a:ln>
        </p:spPr>
        <p:txBody>
          <a:bodyPr lIns="38100" tIns="38100" rIns="38100" bIns="38100"/>
          <a:lstStyle>
            <a:lvl1pPr algn="r" defTabSz="1295400">
              <a:defRPr sz="1600">
                <a:solidFill>
                  <a:srgbClr val="9A9A9A"/>
                </a:solidFill>
                <a:uFill>
                  <a:solidFill>
                    <a:srgbClr val="9A9A9A"/>
                  </a:solidFill>
                </a:u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タイトル &amp; サブタイトル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3" name="Title Text"/>
          <p:cNvSpPr txBox="1">
            <a:spLocks noGrp="1"/>
          </p:cNvSpPr>
          <p:nvPr>
            <p:ph type="title"/>
          </p:nvPr>
        </p:nvSpPr>
        <p:spPr>
          <a:xfrm>
            <a:off x="1270000" y="520700"/>
            <a:ext cx="10464800" cy="3302000"/>
          </a:xfrm>
          <a:prstGeom prst="rect">
            <a:avLst/>
          </a:prstGeom>
        </p:spPr>
        <p:txBody>
          <a:bodyPr anchor="b"/>
          <a:lstStyle>
            <a:lvl1pPr>
              <a:defRPr sz="8400"/>
            </a:lvl1pPr>
          </a:lstStyle>
          <a:p>
            <a:r>
              <a:t>Title Text</a:t>
            </a:r>
          </a:p>
        </p:txBody>
      </p:sp>
      <p:sp>
        <p:nvSpPr>
          <p:cNvPr id="484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270000" y="39370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000"/>
            </a:lvl1pPr>
            <a:lvl2pPr marL="0" indent="0" algn="ctr">
              <a:spcBef>
                <a:spcPts val="0"/>
              </a:spcBef>
              <a:buSzTx/>
              <a:buNone/>
              <a:defRPr sz="3000"/>
            </a:lvl2pPr>
            <a:lvl3pPr marL="0" indent="0" algn="ctr">
              <a:spcBef>
                <a:spcPts val="0"/>
              </a:spcBef>
              <a:buSzTx/>
              <a:buNone/>
              <a:defRPr sz="3000"/>
            </a:lvl3pPr>
            <a:lvl4pPr marL="0" indent="0" algn="ctr">
              <a:spcBef>
                <a:spcPts val="0"/>
              </a:spcBef>
              <a:buSzTx/>
              <a:buNone/>
              <a:defRPr sz="3000"/>
            </a:lvl4pPr>
            <a:lvl5pPr marL="0" indent="0" algn="ctr">
              <a:spcBef>
                <a:spcPts val="0"/>
              </a:spcBef>
              <a:buSzTx/>
              <a:buNone/>
              <a:defRPr sz="30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8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836400" y="9118600"/>
            <a:ext cx="342900" cy="368300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2" name="Title Text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215900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80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</a:lstStyle>
          <a:p>
            <a:r>
              <a:t>Title Text</a:t>
            </a:r>
          </a:p>
        </p:txBody>
      </p:sp>
      <p:sp>
        <p:nvSpPr>
          <p:cNvPr id="493" name="Body Level One…"/>
          <p:cNvSpPr txBox="1">
            <a:spLocks noGrp="1"/>
          </p:cNvSpPr>
          <p:nvPr>
            <p:ph type="body" idx="1"/>
          </p:nvPr>
        </p:nvSpPr>
        <p:spPr>
          <a:xfrm>
            <a:off x="952500" y="2590800"/>
            <a:ext cx="11099800" cy="6286500"/>
          </a:xfrm>
          <a:prstGeom prst="rect">
            <a:avLst/>
          </a:prstGeom>
        </p:spPr>
        <p:txBody>
          <a:bodyPr>
            <a:normAutofit/>
          </a:bodyPr>
          <a:lstStyle>
            <a:lvl1pPr marL="444500" indent="-444500">
              <a:spcBef>
                <a:spcPts val="4200"/>
              </a:spcBef>
              <a:buSzPct val="145000"/>
              <a:defRPr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889000" indent="-444500">
              <a:spcBef>
                <a:spcPts val="4200"/>
              </a:spcBef>
              <a:buSzPct val="145000"/>
              <a:buChar char="•"/>
              <a:defRPr sz="3200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33500" indent="-444500">
              <a:spcBef>
                <a:spcPts val="4200"/>
              </a:spcBef>
              <a:buSzPct val="145000"/>
              <a:buChar char="•"/>
              <a:defRPr sz="3200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778000" indent="-444500">
              <a:spcBef>
                <a:spcPts val="4200"/>
              </a:spcBef>
              <a:buSzPct val="145000"/>
              <a:buChar char="•"/>
              <a:defRPr sz="3200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22500" indent="-444500">
              <a:spcBef>
                <a:spcPts val="4200"/>
              </a:spcBef>
              <a:buSzPct val="145000"/>
              <a:buChar char="•"/>
              <a:defRPr sz="3200">
                <a:latin typeface="Helvetica Neue"/>
                <a:ea typeface="Helvetica Neue"/>
                <a:cs typeface="Helvetica Neue"/>
                <a:sym typeface="Helvetica Neue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9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328884" y="9296400"/>
            <a:ext cx="340259" cy="324306"/>
          </a:xfrm>
          <a:prstGeom prst="rect">
            <a:avLst/>
          </a:prstGeom>
        </p:spPr>
        <p:txBody>
          <a:bodyPr anchor="t"/>
          <a:lstStyle>
            <a:lvl1pPr>
              <a:defRPr sz="16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" name="Title Text"/>
          <p:cNvSpPr txBox="1">
            <a:spLocks noGrp="1"/>
          </p:cNvSpPr>
          <p:nvPr>
            <p:ph type="title"/>
          </p:nvPr>
        </p:nvSpPr>
        <p:spPr>
          <a:xfrm>
            <a:off x="1270000" y="254000"/>
            <a:ext cx="10464800" cy="2438400"/>
          </a:xfrm>
          <a:prstGeom prst="rect">
            <a:avLst/>
          </a:prstGeom>
        </p:spPr>
        <p:txBody>
          <a:bodyPr/>
          <a:lstStyle>
            <a:lvl1pPr>
              <a:defRPr sz="8400"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r>
              <a:t>Title Text</a:t>
            </a:r>
          </a:p>
        </p:txBody>
      </p:sp>
      <p:sp>
        <p:nvSpPr>
          <p:cNvPr id="502" name="Body Level One…"/>
          <p:cNvSpPr txBox="1">
            <a:spLocks noGrp="1"/>
          </p:cNvSpPr>
          <p:nvPr>
            <p:ph type="body" idx="1"/>
          </p:nvPr>
        </p:nvSpPr>
        <p:spPr>
          <a:xfrm>
            <a:off x="1270000" y="2768600"/>
            <a:ext cx="10464800" cy="5715000"/>
          </a:xfrm>
          <a:prstGeom prst="rect">
            <a:avLst/>
          </a:prstGeom>
        </p:spPr>
        <p:txBody>
          <a:bodyPr/>
          <a:lstStyle>
            <a:lvl1pPr>
              <a:spcBef>
                <a:spcPts val="2400"/>
              </a:spcBef>
              <a:defRPr sz="4200">
                <a:latin typeface="Gill Sans"/>
                <a:ea typeface="Gill Sans"/>
                <a:cs typeface="Gill Sans"/>
                <a:sym typeface="Gill Sans"/>
              </a:defRPr>
            </a:lvl1pPr>
            <a:lvl2pPr marL="1333500" indent="-571500">
              <a:spcBef>
                <a:spcPts val="2400"/>
              </a:spcBef>
              <a:buChar char="•"/>
              <a:defRPr sz="4200">
                <a:latin typeface="Gill Sans"/>
                <a:ea typeface="Gill Sans"/>
                <a:cs typeface="Gill Sans"/>
                <a:sym typeface="Gill Sans"/>
              </a:defRPr>
            </a:lvl2pPr>
            <a:lvl3pPr marL="1778000" indent="-571500">
              <a:spcBef>
                <a:spcPts val="2400"/>
              </a:spcBef>
              <a:buChar char="•"/>
              <a:defRPr sz="4200">
                <a:latin typeface="Gill Sans"/>
                <a:ea typeface="Gill Sans"/>
                <a:cs typeface="Gill Sans"/>
                <a:sym typeface="Gill Sans"/>
              </a:defRPr>
            </a:lvl3pPr>
            <a:lvl4pPr marL="2222500" indent="-571500">
              <a:spcBef>
                <a:spcPts val="2400"/>
              </a:spcBef>
              <a:buChar char="•"/>
              <a:defRPr sz="4200">
                <a:latin typeface="Gill Sans"/>
                <a:ea typeface="Gill Sans"/>
                <a:cs typeface="Gill Sans"/>
                <a:sym typeface="Gill Sans"/>
              </a:defRPr>
            </a:lvl4pPr>
            <a:lvl5pPr marL="2667000" indent="-571500">
              <a:spcBef>
                <a:spcPts val="2400"/>
              </a:spcBef>
              <a:buChar char="•"/>
              <a:defRPr sz="4200">
                <a:latin typeface="Gill Sans"/>
                <a:ea typeface="Gill Sans"/>
                <a:cs typeface="Gill Sans"/>
                <a:sym typeface="Gill Sans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0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395200" y="9321800"/>
            <a:ext cx="342900" cy="368300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0" name="Title Text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215900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80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</a:lstStyle>
          <a:p>
            <a:r>
              <a:t>Title Text</a:t>
            </a:r>
          </a:p>
        </p:txBody>
      </p:sp>
      <p:sp>
        <p:nvSpPr>
          <p:cNvPr id="511" name="Body Level One…"/>
          <p:cNvSpPr txBox="1">
            <a:spLocks noGrp="1"/>
          </p:cNvSpPr>
          <p:nvPr>
            <p:ph type="body" idx="1"/>
          </p:nvPr>
        </p:nvSpPr>
        <p:spPr>
          <a:xfrm>
            <a:off x="952500" y="2590800"/>
            <a:ext cx="11099800" cy="6286500"/>
          </a:xfrm>
          <a:prstGeom prst="rect">
            <a:avLst/>
          </a:prstGeom>
        </p:spPr>
        <p:txBody>
          <a:bodyPr>
            <a:normAutofit/>
          </a:bodyPr>
          <a:lstStyle>
            <a:lvl1pPr marL="444500" indent="-444500">
              <a:spcBef>
                <a:spcPts val="4200"/>
              </a:spcBef>
              <a:buSzPct val="145000"/>
              <a:defRPr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889000" indent="-444500">
              <a:spcBef>
                <a:spcPts val="4200"/>
              </a:spcBef>
              <a:buSzPct val="145000"/>
              <a:buChar char="•"/>
              <a:defRPr sz="3200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33500" indent="-444500">
              <a:spcBef>
                <a:spcPts val="4200"/>
              </a:spcBef>
              <a:buSzPct val="145000"/>
              <a:buChar char="•"/>
              <a:defRPr sz="3200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778000" indent="-444500">
              <a:spcBef>
                <a:spcPts val="4200"/>
              </a:spcBef>
              <a:buSzPct val="145000"/>
              <a:buChar char="•"/>
              <a:defRPr sz="3200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22500" indent="-444500">
              <a:spcBef>
                <a:spcPts val="4200"/>
              </a:spcBef>
              <a:buSzPct val="145000"/>
              <a:buChar char="•"/>
              <a:defRPr sz="3200">
                <a:latin typeface="Helvetica Neue"/>
                <a:ea typeface="Helvetica Neue"/>
                <a:cs typeface="Helvetica Neue"/>
                <a:sym typeface="Helvetica Neue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12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328884" y="9296400"/>
            <a:ext cx="340259" cy="324306"/>
          </a:xfrm>
          <a:prstGeom prst="rect">
            <a:avLst/>
          </a:prstGeom>
        </p:spPr>
        <p:txBody>
          <a:bodyPr anchor="t"/>
          <a:lstStyle>
            <a:lvl1pPr>
              <a:defRPr sz="16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タイトル &amp; 箇条書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57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8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522200" y="9258300"/>
            <a:ext cx="342900" cy="368300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タイトル &amp; サブタイトル コピー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Title Text"/>
          <p:cNvSpPr txBox="1">
            <a:spLocks noGrp="1"/>
          </p:cNvSpPr>
          <p:nvPr>
            <p:ph type="title"/>
          </p:nvPr>
        </p:nvSpPr>
        <p:spPr>
          <a:xfrm>
            <a:off x="1270000" y="520700"/>
            <a:ext cx="10464800" cy="3302000"/>
          </a:xfrm>
          <a:prstGeom prst="rect">
            <a:avLst/>
          </a:prstGeom>
        </p:spPr>
        <p:txBody>
          <a:bodyPr anchor="b"/>
          <a:lstStyle>
            <a:lvl1pPr>
              <a:defRPr sz="8400"/>
            </a:lvl1pPr>
          </a:lstStyle>
          <a:p>
            <a:r>
              <a:t>Title Text</a:t>
            </a:r>
          </a:p>
        </p:txBody>
      </p:sp>
      <p:sp>
        <p:nvSpPr>
          <p:cNvPr id="66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270000" y="39370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000"/>
            </a:lvl1pPr>
            <a:lvl2pPr marL="0" indent="0" algn="ctr">
              <a:spcBef>
                <a:spcPts val="0"/>
              </a:spcBef>
              <a:buSzTx/>
              <a:buNone/>
              <a:defRPr sz="3000"/>
            </a:lvl2pPr>
            <a:lvl3pPr marL="0" indent="0" algn="ctr">
              <a:spcBef>
                <a:spcPts val="0"/>
              </a:spcBef>
              <a:buSzTx/>
              <a:buNone/>
              <a:defRPr sz="3000"/>
            </a:lvl3pPr>
            <a:lvl4pPr marL="0" indent="0" algn="ctr">
              <a:spcBef>
                <a:spcPts val="0"/>
              </a:spcBef>
              <a:buSzTx/>
              <a:buNone/>
              <a:defRPr sz="3000"/>
            </a:lvl4pPr>
            <a:lvl5pPr marL="0" indent="0" algn="ctr">
              <a:spcBef>
                <a:spcPts val="0"/>
              </a:spcBef>
              <a:buSzTx/>
              <a:buNone/>
              <a:defRPr sz="30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7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タイトル &amp; サブタイトル コピー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Title Text"/>
          <p:cNvSpPr txBox="1">
            <a:spLocks noGrp="1"/>
          </p:cNvSpPr>
          <p:nvPr>
            <p:ph type="title"/>
          </p:nvPr>
        </p:nvSpPr>
        <p:spPr>
          <a:xfrm>
            <a:off x="1270000" y="520700"/>
            <a:ext cx="10464800" cy="3302000"/>
          </a:xfrm>
          <a:prstGeom prst="rect">
            <a:avLst/>
          </a:prstGeom>
        </p:spPr>
        <p:txBody>
          <a:bodyPr anchor="b"/>
          <a:lstStyle>
            <a:lvl1pPr>
              <a:defRPr sz="8400"/>
            </a:lvl1pPr>
          </a:lstStyle>
          <a:p>
            <a:r>
              <a:t>Title Text</a:t>
            </a:r>
          </a:p>
        </p:txBody>
      </p:sp>
      <p:sp>
        <p:nvSpPr>
          <p:cNvPr id="75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270000" y="39370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000"/>
            </a:lvl1pPr>
            <a:lvl2pPr marL="0" indent="0" algn="ctr">
              <a:spcBef>
                <a:spcPts val="0"/>
              </a:spcBef>
              <a:buSzTx/>
              <a:buNone/>
              <a:defRPr sz="3000"/>
            </a:lvl2pPr>
            <a:lvl3pPr marL="0" indent="0" algn="ctr">
              <a:spcBef>
                <a:spcPts val="0"/>
              </a:spcBef>
              <a:buSzTx/>
              <a:buNone/>
              <a:defRPr sz="3000"/>
            </a:lvl3pPr>
            <a:lvl4pPr marL="0" indent="0" algn="ctr">
              <a:spcBef>
                <a:spcPts val="0"/>
              </a:spcBef>
              <a:buSzTx/>
              <a:buNone/>
              <a:defRPr sz="3000"/>
            </a:lvl4pPr>
            <a:lvl5pPr marL="0" indent="0" algn="ctr">
              <a:spcBef>
                <a:spcPts val="0"/>
              </a:spcBef>
              <a:buSzTx/>
              <a:buNone/>
              <a:defRPr sz="30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6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534900" y="9245600"/>
            <a:ext cx="342900" cy="368300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タイトル &amp; サブタイトル コピー 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Title Text"/>
          <p:cNvSpPr txBox="1">
            <a:spLocks noGrp="1"/>
          </p:cNvSpPr>
          <p:nvPr>
            <p:ph type="title"/>
          </p:nvPr>
        </p:nvSpPr>
        <p:spPr>
          <a:xfrm>
            <a:off x="1270000" y="520700"/>
            <a:ext cx="10464800" cy="3302000"/>
          </a:xfrm>
          <a:prstGeom prst="rect">
            <a:avLst/>
          </a:prstGeom>
        </p:spPr>
        <p:txBody>
          <a:bodyPr anchor="b"/>
          <a:lstStyle>
            <a:lvl1pPr>
              <a:defRPr sz="8400"/>
            </a:lvl1pPr>
          </a:lstStyle>
          <a:p>
            <a:r>
              <a:t>Title Text</a:t>
            </a:r>
          </a:p>
        </p:txBody>
      </p:sp>
      <p:sp>
        <p:nvSpPr>
          <p:cNvPr id="84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270000" y="39370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000"/>
            </a:lvl1pPr>
            <a:lvl2pPr marL="0" indent="0" algn="ctr">
              <a:spcBef>
                <a:spcPts val="0"/>
              </a:spcBef>
              <a:buSzTx/>
              <a:buNone/>
              <a:defRPr sz="3000"/>
            </a:lvl2pPr>
            <a:lvl3pPr marL="0" indent="0" algn="ctr">
              <a:spcBef>
                <a:spcPts val="0"/>
              </a:spcBef>
              <a:buSzTx/>
              <a:buNone/>
              <a:defRPr sz="3000"/>
            </a:lvl3pPr>
            <a:lvl4pPr marL="0" indent="0" algn="ctr">
              <a:spcBef>
                <a:spcPts val="0"/>
              </a:spcBef>
              <a:buSzTx/>
              <a:buNone/>
              <a:defRPr sz="3000"/>
            </a:lvl4pPr>
            <a:lvl5pPr marL="0" indent="0" algn="ctr">
              <a:spcBef>
                <a:spcPts val="0"/>
              </a:spcBef>
              <a:buSzTx/>
              <a:buNone/>
              <a:defRPr sz="30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8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446000" y="9232900"/>
            <a:ext cx="342900" cy="368300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270000" y="114300"/>
            <a:ext cx="10464800" cy="1587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1270000" y="2019300"/>
            <a:ext cx="10464800" cy="7175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/>
          <a:lstStyle>
            <a:lvl2pPr marL="1143000" indent="-381000">
              <a:buChar char="-"/>
              <a:defRPr sz="2700"/>
            </a:lvl2pPr>
            <a:lvl3pPr marL="1587500" indent="-381000">
              <a:buChar char="-"/>
              <a:defRPr sz="2700"/>
            </a:lvl3pPr>
            <a:lvl4pPr marL="2032000" indent="-381000">
              <a:buChar char="-"/>
              <a:defRPr sz="2700"/>
            </a:lvl4pPr>
            <a:lvl5pPr marL="2476500" indent="-381000">
              <a:buChar char="-"/>
              <a:defRPr sz="27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534900" y="9232900"/>
            <a:ext cx="342900" cy="3683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b">
            <a:spAutoFit/>
          </a:bodyPr>
          <a:lstStyle>
            <a:lvl1pPr>
              <a:defRPr sz="1800"/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  <p:sldLayoutId id="2147483685" r:id="rId37"/>
    <p:sldLayoutId id="2147483686" r:id="rId38"/>
    <p:sldLayoutId id="2147483687" r:id="rId39"/>
    <p:sldLayoutId id="2147483688" r:id="rId40"/>
    <p:sldLayoutId id="2147483689" r:id="rId41"/>
    <p:sldLayoutId id="2147483690" r:id="rId42"/>
    <p:sldLayoutId id="2147483691" r:id="rId43"/>
    <p:sldLayoutId id="2147483692" r:id="rId44"/>
    <p:sldLayoutId id="2147483693" r:id="rId45"/>
    <p:sldLayoutId id="2147483694" r:id="rId46"/>
    <p:sldLayoutId id="2147483695" r:id="rId47"/>
    <p:sldLayoutId id="2147483696" r:id="rId48"/>
    <p:sldLayoutId id="2147483697" r:id="rId49"/>
    <p:sldLayoutId id="2147483698" r:id="rId50"/>
    <p:sldLayoutId id="2147483699" r:id="rId51"/>
    <p:sldLayoutId id="2147483700" r:id="rId52"/>
    <p:sldLayoutId id="2147483701" r:id="rId53"/>
    <p:sldLayoutId id="2147483702" r:id="rId54"/>
    <p:sldLayoutId id="2147483703" r:id="rId55"/>
    <p:sldLayoutId id="2147483704" r:id="rId56"/>
    <p:sldLayoutId id="2147483705" r:id="rId57"/>
  </p:sldLayoutIdLst>
  <p:transition spd="med"/>
  <p:txStyles>
    <p:titleStyle>
      <a:lvl1pPr marL="0" marR="0" indent="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Optima"/>
        </a:defRPr>
      </a:lvl1pPr>
      <a:lvl2pPr marL="0" marR="0" indent="2286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Optima"/>
        </a:defRPr>
      </a:lvl2pPr>
      <a:lvl3pPr marL="0" marR="0" indent="4572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Optima"/>
        </a:defRPr>
      </a:lvl3pPr>
      <a:lvl4pPr marL="0" marR="0" indent="6858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Optima"/>
        </a:defRPr>
      </a:lvl4pPr>
      <a:lvl5pPr marL="0" marR="0" indent="9144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Optima"/>
        </a:defRPr>
      </a:lvl5pPr>
      <a:lvl6pPr marL="0" marR="0" indent="11430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Optima"/>
        </a:defRPr>
      </a:lvl6pPr>
      <a:lvl7pPr marL="0" marR="0" indent="13716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Optima"/>
        </a:defRPr>
      </a:lvl7pPr>
      <a:lvl8pPr marL="0" marR="0" indent="16002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Optima"/>
        </a:defRPr>
      </a:lvl8pPr>
      <a:lvl9pPr marL="0" marR="0" indent="18288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Optima"/>
        </a:defRPr>
      </a:lvl9pPr>
    </p:titleStyle>
    <p:bodyStyle>
      <a:lvl1pPr marL="889000" marR="0" indent="-571500" algn="l" defTabSz="584200" rtl="0" latinLnBrk="0">
        <a:lnSpc>
          <a:spcPct val="100000"/>
        </a:lnSpc>
        <a:spcBef>
          <a:spcPts val="1800"/>
        </a:spcBef>
        <a:spcAft>
          <a:spcPts val="0"/>
        </a:spcAft>
        <a:buClrTx/>
        <a:buSzPct val="171000"/>
        <a:buFontTx/>
        <a:buChar char="•"/>
        <a:tabLst/>
        <a:defRPr sz="3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Optima"/>
        </a:defRPr>
      </a:lvl1pPr>
      <a:lvl2pPr marL="1213555" marR="0" indent="-451555" algn="l" defTabSz="584200" rtl="0" latinLnBrk="0">
        <a:lnSpc>
          <a:spcPct val="100000"/>
        </a:lnSpc>
        <a:spcBef>
          <a:spcPts val="1800"/>
        </a:spcBef>
        <a:spcAft>
          <a:spcPts val="0"/>
        </a:spcAft>
        <a:buClrTx/>
        <a:buSzPct val="171000"/>
        <a:buFontTx/>
        <a:buChar char="•"/>
        <a:tabLst/>
        <a:defRPr sz="3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Optima"/>
        </a:defRPr>
      </a:lvl2pPr>
      <a:lvl3pPr marL="1658055" marR="0" indent="-451555" algn="l" defTabSz="584200" rtl="0" latinLnBrk="0">
        <a:lnSpc>
          <a:spcPct val="100000"/>
        </a:lnSpc>
        <a:spcBef>
          <a:spcPts val="1800"/>
        </a:spcBef>
        <a:spcAft>
          <a:spcPts val="0"/>
        </a:spcAft>
        <a:buClrTx/>
        <a:buSzPct val="171000"/>
        <a:buFontTx/>
        <a:buChar char="•"/>
        <a:tabLst/>
        <a:defRPr sz="3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Optima"/>
        </a:defRPr>
      </a:lvl3pPr>
      <a:lvl4pPr marL="2102555" marR="0" indent="-451555" algn="l" defTabSz="584200" rtl="0" latinLnBrk="0">
        <a:lnSpc>
          <a:spcPct val="100000"/>
        </a:lnSpc>
        <a:spcBef>
          <a:spcPts val="1800"/>
        </a:spcBef>
        <a:spcAft>
          <a:spcPts val="0"/>
        </a:spcAft>
        <a:buClrTx/>
        <a:buSzPct val="171000"/>
        <a:buFontTx/>
        <a:buChar char="•"/>
        <a:tabLst/>
        <a:defRPr sz="3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Optima"/>
        </a:defRPr>
      </a:lvl4pPr>
      <a:lvl5pPr marL="2547055" marR="0" indent="-451555" algn="l" defTabSz="584200" rtl="0" latinLnBrk="0">
        <a:lnSpc>
          <a:spcPct val="100000"/>
        </a:lnSpc>
        <a:spcBef>
          <a:spcPts val="1800"/>
        </a:spcBef>
        <a:spcAft>
          <a:spcPts val="0"/>
        </a:spcAft>
        <a:buClrTx/>
        <a:buSzPct val="171000"/>
        <a:buFontTx/>
        <a:buChar char="•"/>
        <a:tabLst/>
        <a:defRPr sz="3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Optima"/>
        </a:defRPr>
      </a:lvl5pPr>
      <a:lvl6pPr marL="2902655" marR="0" indent="-451555" algn="l" defTabSz="584200" rtl="0" latinLnBrk="0">
        <a:lnSpc>
          <a:spcPct val="100000"/>
        </a:lnSpc>
        <a:spcBef>
          <a:spcPts val="1800"/>
        </a:spcBef>
        <a:spcAft>
          <a:spcPts val="0"/>
        </a:spcAft>
        <a:buClrTx/>
        <a:buSzPct val="171000"/>
        <a:buFontTx/>
        <a:buChar char="•"/>
        <a:tabLst/>
        <a:defRPr sz="3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Optima"/>
        </a:defRPr>
      </a:lvl6pPr>
      <a:lvl7pPr marL="3258255" marR="0" indent="-451555" algn="l" defTabSz="584200" rtl="0" latinLnBrk="0">
        <a:lnSpc>
          <a:spcPct val="100000"/>
        </a:lnSpc>
        <a:spcBef>
          <a:spcPts val="1800"/>
        </a:spcBef>
        <a:spcAft>
          <a:spcPts val="0"/>
        </a:spcAft>
        <a:buClrTx/>
        <a:buSzPct val="171000"/>
        <a:buFontTx/>
        <a:buChar char="•"/>
        <a:tabLst/>
        <a:defRPr sz="3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Optima"/>
        </a:defRPr>
      </a:lvl7pPr>
      <a:lvl8pPr marL="3613855" marR="0" indent="-451555" algn="l" defTabSz="584200" rtl="0" latinLnBrk="0">
        <a:lnSpc>
          <a:spcPct val="100000"/>
        </a:lnSpc>
        <a:spcBef>
          <a:spcPts val="1800"/>
        </a:spcBef>
        <a:spcAft>
          <a:spcPts val="0"/>
        </a:spcAft>
        <a:buClrTx/>
        <a:buSzPct val="171000"/>
        <a:buFontTx/>
        <a:buChar char="•"/>
        <a:tabLst/>
        <a:defRPr sz="3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Optima"/>
        </a:defRPr>
      </a:lvl8pPr>
      <a:lvl9pPr marL="3969455" marR="0" indent="-451555" algn="l" defTabSz="584200" rtl="0" latinLnBrk="0">
        <a:lnSpc>
          <a:spcPct val="100000"/>
        </a:lnSpc>
        <a:spcBef>
          <a:spcPts val="1800"/>
        </a:spcBef>
        <a:spcAft>
          <a:spcPts val="0"/>
        </a:spcAft>
        <a:buClrTx/>
        <a:buSzPct val="171000"/>
        <a:buFontTx/>
        <a:buChar char="•"/>
        <a:tabLst/>
        <a:defRPr sz="3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Optima"/>
        </a:defRPr>
      </a:lvl9pPr>
    </p:bodyStyle>
    <p:otherStyle>
      <a:lvl1pPr marL="0" marR="0" indent="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1pPr>
      <a:lvl2pPr marL="0" marR="0" indent="2286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2pPr>
      <a:lvl3pPr marL="0" marR="0" indent="4572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3pPr>
      <a:lvl4pPr marL="0" marR="0" indent="6858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4pPr>
      <a:lvl5pPr marL="0" marR="0" indent="9144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5pPr>
      <a:lvl6pPr marL="0" marR="0" indent="11430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6pPr>
      <a:lvl7pPr marL="0" marR="0" indent="13716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7pPr>
      <a:lvl8pPr marL="0" marR="0" indent="16002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8pPr>
      <a:lvl9pPr marL="0" marR="0" indent="18288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tif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1.xml"/><Relationship Id="rId4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tif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41.xml"/><Relationship Id="rId4" Type="http://schemas.openxmlformats.org/officeDocument/2006/relationships/image" Target="../media/image26.t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42.xml"/><Relationship Id="rId4" Type="http://schemas.openxmlformats.org/officeDocument/2006/relationships/image" Target="../media/image33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4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tif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47.xml"/><Relationship Id="rId5" Type="http://schemas.openxmlformats.org/officeDocument/2006/relationships/image" Target="../media/image39.tif"/><Relationship Id="rId4" Type="http://schemas.openxmlformats.org/officeDocument/2006/relationships/image" Target="../media/image38.tif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40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48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tif"/><Relationship Id="rId1" Type="http://schemas.openxmlformats.org/officeDocument/2006/relationships/slideLayout" Target="../slideLayouts/slideLayout4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tif"/><Relationship Id="rId1" Type="http://schemas.openxmlformats.org/officeDocument/2006/relationships/slideLayout" Target="../slideLayouts/slideLayout47.xml"/><Relationship Id="rId4" Type="http://schemas.openxmlformats.org/officeDocument/2006/relationships/image" Target="../media/image53.tif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9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tif"/><Relationship Id="rId3" Type="http://schemas.openxmlformats.org/officeDocument/2006/relationships/image" Target="../media/image4.png"/><Relationship Id="rId7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tif"/><Relationship Id="rId4" Type="http://schemas.openxmlformats.org/officeDocument/2006/relationships/image" Target="../media/image2.tif"/><Relationship Id="rId9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png"/><Relationship Id="rId7" Type="http://schemas.openxmlformats.org/officeDocument/2006/relationships/image" Target="../media/image16.tif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9" Type="http://schemas.openxmlformats.org/officeDocument/2006/relationships/image" Target="../media/image18.t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1" name="Image" descr="Image"/>
          <p:cNvPicPr>
            <a:picLocks noChangeAspect="1"/>
          </p:cNvPicPr>
          <p:nvPr/>
        </p:nvPicPr>
        <p:blipFill>
          <a:blip r:embed="rId2">
            <a:alphaModFix amt="49817"/>
            <a:extLst/>
          </a:blip>
          <a:stretch>
            <a:fillRect/>
          </a:stretch>
        </p:blipFill>
        <p:spPr>
          <a:xfrm>
            <a:off x="-211532" y="-535347"/>
            <a:ext cx="14123245" cy="11882357"/>
          </a:xfrm>
          <a:prstGeom prst="rect">
            <a:avLst/>
          </a:prstGeom>
          <a:ln w="12700">
            <a:miter lim="400000"/>
          </a:ln>
        </p:spPr>
      </p:pic>
      <p:sp>
        <p:nvSpPr>
          <p:cNvPr id="522" name="Hyper-Kamiokande project"/>
          <p:cNvSpPr txBox="1"/>
          <p:nvPr/>
        </p:nvSpPr>
        <p:spPr>
          <a:xfrm>
            <a:off x="196850" y="811542"/>
            <a:ext cx="12611100" cy="5213181"/>
          </a:xfrm>
          <a:prstGeom prst="rect">
            <a:avLst/>
          </a:prstGeom>
          <a:ln w="12700">
            <a:miter lim="400000"/>
          </a:ln>
          <a:effectLst>
            <a:outerShdw blurRad="127000" dist="76200" dir="2700000" rotWithShape="0">
              <a:srgbClr val="FFFFFF">
                <a:alpha val="75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/>
          <a:lstStyle/>
          <a:p>
            <a:pPr lvl="1" indent="0">
              <a:lnSpc>
                <a:spcPct val="80000"/>
              </a:lnSpc>
              <a:defRPr sz="11000">
                <a:latin typeface="Arial"/>
                <a:ea typeface="Arial"/>
                <a:cs typeface="Arial"/>
                <a:sym typeface="Arial"/>
              </a:defRPr>
            </a:pPr>
            <a:r>
              <a:t>Hyper-Kamiokande project</a:t>
            </a:r>
          </a:p>
        </p:txBody>
      </p:sp>
      <p:sp>
        <p:nvSpPr>
          <p:cNvPr id="523" name="Masato SHIOZAWA…"/>
          <p:cNvSpPr txBox="1"/>
          <p:nvPr/>
        </p:nvSpPr>
        <p:spPr>
          <a:xfrm>
            <a:off x="177800" y="6036384"/>
            <a:ext cx="12649200" cy="3484946"/>
          </a:xfrm>
          <a:prstGeom prst="rect">
            <a:avLst/>
          </a:prstGeom>
          <a:ln w="12700">
            <a:miter lim="400000"/>
          </a:ln>
          <a:effectLst>
            <a:outerShdw blurRad="127000" dist="76200" dir="2700000" rotWithShape="0">
              <a:srgbClr val="FFFFFF"/>
            </a:outerShdw>
          </a:effectLst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/>
          <a:lstStyle/>
          <a:p>
            <a:pPr>
              <a:defRPr sz="4800">
                <a:latin typeface="Arial"/>
                <a:ea typeface="Arial"/>
                <a:cs typeface="Arial"/>
                <a:sym typeface="Arial"/>
              </a:defRPr>
            </a:pPr>
            <a:r>
              <a:t>Masato SHIOZAWA </a:t>
            </a:r>
          </a:p>
          <a:p>
            <a:pPr>
              <a:defRPr sz="2200">
                <a:latin typeface="Arial"/>
                <a:ea typeface="Arial"/>
                <a:cs typeface="Arial"/>
                <a:sym typeface="Arial"/>
              </a:defRPr>
            </a:pPr>
            <a:r>
              <a:t>Kamioka Observatory, Institute for Cosmic Ray Research, U of Tokyo, </a:t>
            </a:r>
          </a:p>
          <a:p>
            <a:pPr>
              <a:defRPr sz="2200">
                <a:latin typeface="Arial"/>
                <a:ea typeface="Arial"/>
                <a:cs typeface="Arial"/>
                <a:sym typeface="Arial"/>
              </a:defRPr>
            </a:pPr>
            <a:r>
              <a:t>Next-generation Neutrino Science Organization, U of Tokyo, and</a:t>
            </a:r>
          </a:p>
          <a:p>
            <a:pPr>
              <a:defRPr sz="2200">
                <a:latin typeface="Arial"/>
                <a:ea typeface="Arial"/>
                <a:cs typeface="Arial"/>
                <a:sym typeface="Arial"/>
              </a:defRPr>
            </a:pPr>
            <a:r>
              <a:t>Kamioka Satellite, Kavli Institute for the Physics and Mathematics of the Universe (WPI), U of Tokyo</a:t>
            </a:r>
            <a:endParaRPr sz="2400"/>
          </a:p>
          <a:p>
            <a:pPr>
              <a:defRPr sz="3200">
                <a:latin typeface="Arial"/>
                <a:ea typeface="Arial"/>
                <a:cs typeface="Arial"/>
                <a:sym typeface="Arial"/>
              </a:defRPr>
            </a:pPr>
            <a:endParaRPr sz="2400"/>
          </a:p>
          <a:p>
            <a:pPr lvl="8" indent="0" algn="l" defTabSz="457200">
              <a:defRPr sz="1200">
                <a:latin typeface="Arial"/>
                <a:ea typeface="Arial"/>
                <a:cs typeface="Arial"/>
                <a:sym typeface="Arial"/>
              </a:defRPr>
            </a:pPr>
            <a:endParaRPr sz="2400"/>
          </a:p>
          <a:p>
            <a:pPr lvl="8" indent="0" defTabSz="457200">
              <a:defRPr sz="1150" b="1">
                <a:latin typeface="Arial"/>
                <a:ea typeface="Arial"/>
                <a:cs typeface="Arial"/>
                <a:sym typeface="Arial"/>
              </a:defRPr>
            </a:pPr>
            <a:r>
              <a:rPr sz="3600" b="0" i="1"/>
              <a:t>ICRR external review</a:t>
            </a:r>
          </a:p>
          <a:p>
            <a:pPr lvl="8" indent="0" defTabSz="457200">
              <a:defRPr sz="1150" b="1">
                <a:latin typeface="Arial"/>
                <a:ea typeface="Arial"/>
                <a:cs typeface="Arial"/>
                <a:sym typeface="Arial"/>
              </a:defRPr>
            </a:pPr>
            <a:r>
              <a:rPr sz="3600" b="0" i="1"/>
              <a:t>15 May 2019 </a:t>
            </a:r>
          </a:p>
        </p:txBody>
      </p:sp>
      <p:sp>
        <p:nvSpPr>
          <p:cNvPr id="524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1</a:t>
            </a:fld>
            <a:endParaRPr/>
          </a:p>
        </p:txBody>
      </p: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8" name="Test of Grand Unified Theories…"/>
          <p:cNvSpPr txBox="1">
            <a:spLocks noGrp="1"/>
          </p:cNvSpPr>
          <p:nvPr>
            <p:ph type="body" sz="half" idx="1"/>
          </p:nvPr>
        </p:nvSpPr>
        <p:spPr>
          <a:xfrm>
            <a:off x="143070" y="560954"/>
            <a:ext cx="7378701" cy="3810001"/>
          </a:xfrm>
          <a:prstGeom prst="rect">
            <a:avLst/>
          </a:prstGeom>
        </p:spPr>
        <p:txBody>
          <a:bodyPr lIns="38100" tIns="38100" rIns="38100" bIns="38100" anchor="ctr"/>
          <a:lstStyle/>
          <a:p>
            <a:pPr marL="698500" indent="-444500" algn="l">
              <a:spcBef>
                <a:spcPts val="2300"/>
              </a:spcBef>
              <a:buSzPct val="171000"/>
              <a:buChar char="•"/>
              <a:defRPr sz="4000">
                <a:solidFill>
                  <a:srgbClr val="E32400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Test of Grand Unified Theories</a:t>
            </a:r>
            <a:endParaRPr>
              <a:solidFill>
                <a:srgbClr val="000000"/>
              </a:solidFill>
            </a:endParaRPr>
          </a:p>
          <a:p>
            <a:pPr marL="1041400" lvl="1" indent="-444500" algn="l">
              <a:spcBef>
                <a:spcPts val="2300"/>
              </a:spcBef>
              <a:buClr>
                <a:srgbClr val="000000"/>
              </a:buClr>
              <a:buSzPct val="171000"/>
              <a:buChar char="•"/>
              <a:defRPr>
                <a:solidFill>
                  <a:srgbClr val="E32400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>
                <a:solidFill>
                  <a:srgbClr val="000000"/>
                </a:solidFill>
              </a:rPr>
              <a:t>Look for direct transition of quarks to leptons→Direct test of GUT</a:t>
            </a:r>
          </a:p>
          <a:p>
            <a:pPr marL="1041400" lvl="1" indent="-444500" algn="l">
              <a:spcBef>
                <a:spcPts val="2300"/>
              </a:spcBef>
              <a:buClr>
                <a:srgbClr val="000000"/>
              </a:buClr>
              <a:buSzPct val="171000"/>
              <a:buChar char="•"/>
              <a:defRPr>
                <a:solidFill>
                  <a:srgbClr val="E32400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>
                <a:solidFill>
                  <a:srgbClr val="000000"/>
                </a:solidFill>
              </a:rPr>
              <a:t>Unique (Unreachable by colliders)</a:t>
            </a:r>
          </a:p>
        </p:txBody>
      </p:sp>
      <p:sp>
        <p:nvSpPr>
          <p:cNvPr id="609" name="p→e+π0: Dominant decay mode predicted by many general GUT…"/>
          <p:cNvSpPr/>
          <p:nvPr/>
        </p:nvSpPr>
        <p:spPr>
          <a:xfrm>
            <a:off x="394657" y="3887393"/>
            <a:ext cx="7264091" cy="342661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38100" tIns="38100" rIns="38100" bIns="38100"/>
          <a:lstStyle/>
          <a:p>
            <a:pPr marL="444500" indent="-444500" algn="l">
              <a:spcBef>
                <a:spcPts val="2300"/>
              </a:spcBef>
              <a:buSzPct val="171000"/>
              <a:buChar char="•"/>
              <a:defRPr sz="4000">
                <a:latin typeface="Arial"/>
                <a:ea typeface="Arial"/>
                <a:cs typeface="Arial"/>
                <a:sym typeface="Arial"/>
              </a:defRPr>
            </a:pPr>
            <a:r>
              <a:t>p→e</a:t>
            </a:r>
            <a:r>
              <a:rPr baseline="31999"/>
              <a:t>+</a:t>
            </a:r>
            <a:r>
              <a:t>π</a:t>
            </a:r>
            <a:r>
              <a:rPr baseline="31999"/>
              <a:t>0</a:t>
            </a:r>
            <a:r>
              <a:t>: Dominant decay mode predicted by many general GUT</a:t>
            </a:r>
          </a:p>
          <a:p>
            <a:pPr marL="698500" lvl="1" indent="-444500" algn="l">
              <a:spcBef>
                <a:spcPts val="2300"/>
              </a:spcBef>
              <a:buSzPct val="171000"/>
              <a:buChar char="•"/>
              <a:defRPr sz="3000">
                <a:latin typeface="Arial"/>
                <a:ea typeface="Arial"/>
                <a:cs typeface="Arial"/>
                <a:sym typeface="Arial"/>
              </a:defRPr>
            </a:pPr>
            <a:r>
              <a:t>HK’s high mass and unbound proton will enable us to reach (τ</a:t>
            </a:r>
            <a:r>
              <a:rPr baseline="-5999"/>
              <a:t>proton </a:t>
            </a:r>
            <a:r>
              <a:t>/ Br) ~10</a:t>
            </a:r>
            <a:r>
              <a:rPr baseline="31999"/>
              <a:t>35</a:t>
            </a:r>
            <a:r>
              <a:t> years</a:t>
            </a:r>
          </a:p>
        </p:txBody>
      </p:sp>
      <p:sp>
        <p:nvSpPr>
          <p:cNvPr id="610" name="Nucleon Decay Searches"/>
          <p:cNvSpPr/>
          <p:nvPr/>
        </p:nvSpPr>
        <p:spPr>
          <a:xfrm>
            <a:off x="114300" y="-122063"/>
            <a:ext cx="12776200" cy="1231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b"/>
          <a:lstStyle>
            <a:lvl1pPr>
              <a:defRPr sz="6000"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Nucleon Decay Searches</a:t>
            </a:r>
          </a:p>
        </p:txBody>
      </p:sp>
      <p:sp>
        <p:nvSpPr>
          <p:cNvPr id="611" name="Ambitious physics goals…"/>
          <p:cNvSpPr/>
          <p:nvPr/>
        </p:nvSpPr>
        <p:spPr>
          <a:xfrm>
            <a:off x="376845" y="7195488"/>
            <a:ext cx="6540501" cy="3810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38100" tIns="38100" rIns="38100" bIns="38100"/>
          <a:lstStyle/>
          <a:p>
            <a:pPr marL="444500" indent="-444500" algn="l">
              <a:spcBef>
                <a:spcPts val="2300"/>
              </a:spcBef>
              <a:buSzPct val="171000"/>
              <a:buChar char="•"/>
              <a:defRPr sz="4000">
                <a:latin typeface="Arial"/>
                <a:ea typeface="Arial"/>
                <a:cs typeface="Arial"/>
                <a:sym typeface="Arial"/>
              </a:defRPr>
            </a:pPr>
            <a:r>
              <a:t>Ambitious physics goals</a:t>
            </a:r>
          </a:p>
          <a:p>
            <a:pPr marL="698500" lvl="1" indent="-444500" algn="l">
              <a:spcBef>
                <a:spcPts val="2300"/>
              </a:spcBef>
              <a:buSzPct val="171000"/>
              <a:buChar char="•"/>
              <a:defRPr sz="3000">
                <a:latin typeface="Arial"/>
                <a:ea typeface="Arial"/>
                <a:cs typeface="Arial"/>
                <a:sym typeface="Arial"/>
              </a:defRPr>
            </a:pPr>
            <a:r>
              <a:t>Determination of GUT scale</a:t>
            </a:r>
          </a:p>
          <a:p>
            <a:pPr marL="698500" lvl="1" indent="-444500" algn="l">
              <a:spcBef>
                <a:spcPts val="2300"/>
              </a:spcBef>
              <a:buSzPct val="171000"/>
              <a:buChar char="•"/>
              <a:defRPr sz="3000">
                <a:latin typeface="Arial"/>
                <a:ea typeface="Arial"/>
                <a:cs typeface="Arial"/>
                <a:sym typeface="Arial"/>
              </a:defRPr>
            </a:pPr>
            <a:r>
              <a:t>Gauge symmetry group, test of SUSY models</a:t>
            </a:r>
          </a:p>
        </p:txBody>
      </p:sp>
      <p:sp>
        <p:nvSpPr>
          <p:cNvPr id="612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534900" y="9245600"/>
            <a:ext cx="342900" cy="3683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10</a:t>
            </a:fld>
            <a:endParaRPr/>
          </a:p>
        </p:txBody>
      </p:sp>
      <p:grpSp>
        <p:nvGrpSpPr>
          <p:cNvPr id="615" name="Group"/>
          <p:cNvGrpSpPr/>
          <p:nvPr/>
        </p:nvGrpSpPr>
        <p:grpSpPr>
          <a:xfrm>
            <a:off x="8100111" y="5142546"/>
            <a:ext cx="4026890" cy="4259515"/>
            <a:chOff x="1199812" y="1626"/>
            <a:chExt cx="4026889" cy="4259513"/>
          </a:xfrm>
        </p:grpSpPr>
        <p:pic>
          <p:nvPicPr>
            <p:cNvPr id="613" name="droppedImage.pdf" descr="droppedImage.pdf"/>
            <p:cNvPicPr>
              <a:picLocks noChangeAspect="1"/>
            </p:cNvPicPr>
            <p:nvPr/>
          </p:nvPicPr>
          <p:blipFill>
            <a:blip r:embed="rId2">
              <a:extLst/>
            </a:blip>
            <a:srcRect t="502" r="30443" b="25125"/>
            <a:stretch>
              <a:fillRect/>
            </a:stretch>
          </p:blipFill>
          <p:spPr>
            <a:xfrm>
              <a:off x="1199812" y="2610227"/>
              <a:ext cx="4026891" cy="1650914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614" name="p→e+π0"/>
            <p:cNvSpPr/>
            <p:nvPr/>
          </p:nvSpPr>
          <p:spPr>
            <a:xfrm>
              <a:off x="2122410" y="1626"/>
              <a:ext cx="2175597" cy="799895"/>
            </a:xfrm>
            <a:prstGeom prst="rect">
              <a:avLst/>
            </a:prstGeom>
            <a:solidFill>
              <a:srgbClr val="FFDAD8"/>
            </a:solidFill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4000"/>
              </a:pPr>
              <a:r>
                <a:t>p→e</a:t>
              </a:r>
              <a:r>
                <a:rPr baseline="31999"/>
                <a:t>+</a:t>
              </a:r>
              <a:r>
                <a:t>π</a:t>
              </a:r>
              <a:r>
                <a:rPr baseline="31999"/>
                <a:t>0</a:t>
              </a:r>
            </a:p>
          </p:txBody>
        </p:sp>
      </p:grpSp>
      <p:grpSp>
        <p:nvGrpSpPr>
          <p:cNvPr id="621" name="Group"/>
          <p:cNvGrpSpPr/>
          <p:nvPr/>
        </p:nvGrpSpPr>
        <p:grpSpPr>
          <a:xfrm>
            <a:off x="7432319" y="1532559"/>
            <a:ext cx="5646449" cy="3271228"/>
            <a:chOff x="0" y="0"/>
            <a:chExt cx="5646447" cy="3271226"/>
          </a:xfrm>
        </p:grpSpPr>
        <p:pic>
          <p:nvPicPr>
            <p:cNvPr id="616" name="droppedImage.tiff" descr="droppedImage.tiff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0" y="0"/>
              <a:ext cx="4699000" cy="327122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617" name="Star"/>
            <p:cNvSpPr/>
            <p:nvPr/>
          </p:nvSpPr>
          <p:spPr>
            <a:xfrm>
              <a:off x="4055571" y="1976780"/>
              <a:ext cx="362353" cy="333131"/>
            </a:xfrm>
            <a:prstGeom prst="star5">
              <a:avLst>
                <a:gd name="adj" fmla="val 12769"/>
                <a:gd name="hf" fmla="val 105146"/>
                <a:gd name="vf" fmla="val 110557"/>
              </a:avLst>
            </a:prstGeom>
            <a:solidFill>
              <a:srgbClr val="FFFC41"/>
            </a:solidFill>
            <a:ln w="254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4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618" name="Grand Unification?"/>
            <p:cNvSpPr/>
            <p:nvPr/>
          </p:nvSpPr>
          <p:spPr>
            <a:xfrm>
              <a:off x="3069664" y="207553"/>
              <a:ext cx="2082801" cy="812801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ctr">
              <a:spAutoFit/>
            </a:bodyPr>
            <a:lstStyle>
              <a:lvl1pPr>
                <a:defRPr sz="2400"/>
              </a:lvl1pPr>
            </a:lstStyle>
            <a:p>
              <a:r>
                <a:t>Grand Unification?</a:t>
              </a:r>
            </a:p>
          </p:txBody>
        </p:sp>
        <p:sp>
          <p:nvSpPr>
            <p:cNvPr id="619" name="Arrow"/>
            <p:cNvSpPr/>
            <p:nvPr/>
          </p:nvSpPr>
          <p:spPr>
            <a:xfrm rot="5400000">
              <a:off x="3944647" y="1329919"/>
              <a:ext cx="584201" cy="317501"/>
            </a:xfrm>
            <a:prstGeom prst="rightArrow">
              <a:avLst>
                <a:gd name="adj1" fmla="val 34304"/>
                <a:gd name="adj2" fmla="val 107244"/>
              </a:avLst>
            </a:prstGeom>
            <a:solidFill>
              <a:srgbClr val="9929BD"/>
            </a:solidFill>
            <a:ln w="254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ヒラギノ角ゴ Pro W3"/>
                  <a:ea typeface="ヒラギノ角ゴ Pro W3"/>
                  <a:cs typeface="ヒラギノ角ゴ Pro W3"/>
                  <a:sym typeface="ヒラギノ角ゴ Pro W3"/>
                </a:defRPr>
              </a:pPr>
              <a:endParaRPr/>
            </a:p>
          </p:txBody>
        </p:sp>
        <p:sp>
          <p:nvSpPr>
            <p:cNvPr id="620" name="Proton decays !"/>
            <p:cNvSpPr/>
            <p:nvPr/>
          </p:nvSpPr>
          <p:spPr>
            <a:xfrm>
              <a:off x="2966747" y="2332380"/>
              <a:ext cx="2679701" cy="457201"/>
            </a:xfrm>
            <a:prstGeom prst="rect">
              <a:avLst/>
            </a:prstGeom>
            <a:solidFill>
              <a:srgbClr val="FFFC41"/>
            </a:solidFill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ctr">
              <a:spAutoFit/>
            </a:bodyPr>
            <a:lstStyle>
              <a:lvl1pPr>
                <a:defRPr sz="2400" b="1"/>
              </a:lvl1pPr>
            </a:lstStyle>
            <a:p>
              <a:r>
                <a:t>Proton decays !</a:t>
              </a:r>
            </a:p>
          </p:txBody>
        </p:sp>
      </p:grpSp>
      <p:pic>
        <p:nvPicPr>
          <p:cNvPr id="622" name="Image" descr="Image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6813717" y="6066545"/>
            <a:ext cx="6359290" cy="164060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" name="Text"/>
          <p:cNvSpPr/>
          <p:nvPr/>
        </p:nvSpPr>
        <p:spPr>
          <a:xfrm>
            <a:off x="665356" y="1225550"/>
            <a:ext cx="12065001" cy="990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/>
          <a:p>
            <a:pPr algn="l">
              <a:buSzPct val="125000"/>
              <a:buChar char="-"/>
              <a:defRPr sz="3000"/>
            </a:pPr>
            <a:endParaRPr/>
          </a:p>
        </p:txBody>
      </p:sp>
      <p:pic>
        <p:nvPicPr>
          <p:cNvPr id="625" name="文書名 _23pDB02.pdf" descr="文書名 _23pDB02.pdf"/>
          <p:cNvPicPr>
            <a:picLocks noChangeAspect="1"/>
          </p:cNvPicPr>
          <p:nvPr/>
        </p:nvPicPr>
        <p:blipFill>
          <a:blip r:embed="rId2">
            <a:extLst/>
          </a:blip>
          <a:srcRect l="1666" t="2777" r="1111" b="12407"/>
          <a:stretch>
            <a:fillRect/>
          </a:stretch>
        </p:blipFill>
        <p:spPr>
          <a:xfrm>
            <a:off x="6846135" y="1324886"/>
            <a:ext cx="5232472" cy="3423532"/>
          </a:xfrm>
          <a:prstGeom prst="rect">
            <a:avLst/>
          </a:prstGeom>
          <a:ln w="12700">
            <a:miter lim="400000"/>
          </a:ln>
        </p:spPr>
      </p:pic>
      <p:sp>
        <p:nvSpPr>
          <p:cNvPr id="626" name="We could identify details of unification picture, e.g. gauge group and other symmetries…"/>
          <p:cNvSpPr/>
          <p:nvPr/>
        </p:nvSpPr>
        <p:spPr>
          <a:xfrm>
            <a:off x="647634" y="1291666"/>
            <a:ext cx="5511801" cy="3784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/>
          <a:p>
            <a:pPr algn="l">
              <a:buSzPct val="125000"/>
              <a:buChar char="•"/>
              <a:defRPr sz="3600"/>
            </a:pPr>
            <a:r>
              <a:t> We could identify details of unification picture, e.g. gauge group and other symmetries</a:t>
            </a:r>
          </a:p>
          <a:p>
            <a:pPr marL="342900" lvl="1" indent="0" algn="l">
              <a:buSzPct val="125000"/>
              <a:buChar char="-"/>
              <a:defRPr sz="3600"/>
            </a:pPr>
            <a:r>
              <a:t> Γ(n→νπ</a:t>
            </a:r>
            <a:r>
              <a:rPr baseline="31999"/>
              <a:t>0</a:t>
            </a:r>
            <a:r>
              <a:t>)/Γ(p→e</a:t>
            </a:r>
            <a:r>
              <a:rPr baseline="31999"/>
              <a:t>+</a:t>
            </a:r>
            <a:r>
              <a:t>π</a:t>
            </a:r>
            <a:r>
              <a:rPr baseline="31999"/>
              <a:t>0</a:t>
            </a:r>
            <a:r>
              <a:t>) depends on SU(5), SO(10), E</a:t>
            </a:r>
            <a:r>
              <a:rPr baseline="-5999"/>
              <a:t>6</a:t>
            </a:r>
            <a:r>
              <a:t> (Y. Muramatsu)</a:t>
            </a:r>
          </a:p>
        </p:txBody>
      </p:sp>
      <p:sp>
        <p:nvSpPr>
          <p:cNvPr id="627" name="Γ(n→νπ0)/Γ(p→e+π0)"/>
          <p:cNvSpPr/>
          <p:nvPr/>
        </p:nvSpPr>
        <p:spPr>
          <a:xfrm>
            <a:off x="7720657" y="4528205"/>
            <a:ext cx="4368801" cy="660401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/>
          <a:p>
            <a:pPr algn="l">
              <a:defRPr sz="3200"/>
            </a:pPr>
            <a:r>
              <a:t>Γ(n→νπ</a:t>
            </a:r>
            <a:r>
              <a:rPr baseline="31999"/>
              <a:t>0</a:t>
            </a:r>
            <a:r>
              <a:t>)/Γ(p→e</a:t>
            </a:r>
            <a:r>
              <a:rPr baseline="31999"/>
              <a:t>+</a:t>
            </a:r>
            <a:r>
              <a:t>π</a:t>
            </a:r>
            <a:r>
              <a:rPr baseline="31999"/>
              <a:t>0</a:t>
            </a:r>
            <a:r>
              <a:t>)</a:t>
            </a:r>
          </a:p>
        </p:txBody>
      </p:sp>
      <p:pic>
        <p:nvPicPr>
          <p:cNvPr id="628" name="Image" descr="Image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6648984" y="5326324"/>
            <a:ext cx="5511801" cy="3836879"/>
          </a:xfrm>
          <a:prstGeom prst="rect">
            <a:avLst/>
          </a:prstGeom>
          <a:ln w="12700">
            <a:miter lim="400000"/>
          </a:ln>
        </p:spPr>
      </p:pic>
      <p:pic>
        <p:nvPicPr>
          <p:cNvPr id="629" name="Image" descr="Image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7552647" y="5642466"/>
            <a:ext cx="4463789" cy="265835"/>
          </a:xfrm>
          <a:prstGeom prst="rect">
            <a:avLst/>
          </a:prstGeom>
          <a:ln w="12700">
            <a:miter lim="400000"/>
          </a:ln>
        </p:spPr>
      </p:pic>
      <p:sp>
        <p:nvSpPr>
          <p:cNvPr id="630" name="sfermon mixing"/>
          <p:cNvSpPr/>
          <p:nvPr/>
        </p:nvSpPr>
        <p:spPr>
          <a:xfrm>
            <a:off x="7485841" y="8935264"/>
            <a:ext cx="4368801" cy="660401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>
            <a:lvl1pPr>
              <a:defRPr sz="3200"/>
            </a:lvl1pPr>
          </a:lstStyle>
          <a:p>
            <a:r>
              <a:t>sfermon mixing </a:t>
            </a:r>
          </a:p>
        </p:txBody>
      </p:sp>
      <p:sp>
        <p:nvSpPr>
          <p:cNvPr id="631" name="P-decay Br. ratio could tell us flavor structure of SUSY particles.…"/>
          <p:cNvSpPr/>
          <p:nvPr/>
        </p:nvSpPr>
        <p:spPr>
          <a:xfrm>
            <a:off x="647634" y="5237633"/>
            <a:ext cx="5511801" cy="426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>
            <a:lvl1pPr algn="l">
              <a:buSzPct val="125000"/>
              <a:buChar char="•"/>
              <a:defRPr sz="3600"/>
            </a:lvl1pPr>
            <a:lvl2pPr marL="342900" indent="0" algn="l">
              <a:buSzPct val="125000"/>
              <a:buChar char="-"/>
              <a:defRPr sz="3600"/>
            </a:lvl2pPr>
          </a:lstStyle>
          <a:p>
            <a:r>
              <a:t> P-decay Br. ratio could tell us flavor structure of SUSY particles.</a:t>
            </a:r>
          </a:p>
          <a:p>
            <a:pPr lvl="1"/>
            <a:r>
              <a:t> Decay branches depends on the size of sfermion mixing. (N.Nagata and S.Shirai, JHEP 1403, 049 (2014))</a:t>
            </a:r>
          </a:p>
        </p:txBody>
      </p:sp>
      <p:sp>
        <p:nvSpPr>
          <p:cNvPr id="632" name="SO(10)"/>
          <p:cNvSpPr txBox="1"/>
          <p:nvPr/>
        </p:nvSpPr>
        <p:spPr>
          <a:xfrm>
            <a:off x="8692791" y="3832281"/>
            <a:ext cx="1424187" cy="5582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320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SO(10)</a:t>
            </a:r>
          </a:p>
        </p:txBody>
      </p:sp>
      <p:sp>
        <p:nvSpPr>
          <p:cNvPr id="633" name="E6"/>
          <p:cNvSpPr txBox="1"/>
          <p:nvPr/>
        </p:nvSpPr>
        <p:spPr>
          <a:xfrm>
            <a:off x="10514211" y="2464097"/>
            <a:ext cx="536047" cy="5582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3200">
                <a:solidFill>
                  <a:srgbClr val="0433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E</a:t>
            </a:r>
            <a:r>
              <a:rPr baseline="-5999"/>
              <a:t>6</a:t>
            </a:r>
          </a:p>
        </p:txBody>
      </p:sp>
      <p:sp>
        <p:nvSpPr>
          <p:cNvPr id="634" name="1035…"/>
          <p:cNvSpPr txBox="1"/>
          <p:nvPr/>
        </p:nvSpPr>
        <p:spPr>
          <a:xfrm>
            <a:off x="6619349" y="5900298"/>
            <a:ext cx="787599" cy="763329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lnSpc>
                <a:spcPct val="70000"/>
              </a:lnSpc>
              <a:defRPr sz="2600">
                <a:latin typeface="Arial"/>
                <a:ea typeface="Arial"/>
                <a:cs typeface="Arial"/>
                <a:sym typeface="Arial"/>
              </a:defRPr>
            </a:pPr>
            <a:r>
              <a:t>10</a:t>
            </a:r>
            <a:r>
              <a:rPr baseline="31999"/>
              <a:t>35</a:t>
            </a:r>
          </a:p>
          <a:p>
            <a:pPr>
              <a:lnSpc>
                <a:spcPct val="70000"/>
              </a:lnSpc>
              <a:defRPr sz="2600">
                <a:latin typeface="Arial"/>
                <a:ea typeface="Arial"/>
                <a:cs typeface="Arial"/>
                <a:sym typeface="Arial"/>
              </a:defRPr>
            </a:pPr>
            <a:r>
              <a:t>10</a:t>
            </a:r>
            <a:r>
              <a:rPr baseline="31999"/>
              <a:t>34</a:t>
            </a:r>
          </a:p>
        </p:txBody>
      </p:sp>
      <p:sp>
        <p:nvSpPr>
          <p:cNvPr id="635" name="1/Γ(p→νK+) [year]"/>
          <p:cNvSpPr/>
          <p:nvPr/>
        </p:nvSpPr>
        <p:spPr>
          <a:xfrm rot="16200000">
            <a:off x="4184650" y="6312327"/>
            <a:ext cx="4533900" cy="660401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>
            <a:lvl1pPr algn="l">
              <a:defRPr sz="3200"/>
            </a:lvl1pPr>
          </a:lstStyle>
          <a:p>
            <a:r>
              <a:t>1/Γ(p→νK+) [year]</a:t>
            </a:r>
          </a:p>
        </p:txBody>
      </p:sp>
      <p:sp>
        <p:nvSpPr>
          <p:cNvPr id="636" name="Γ(p→μ+K0)/Γ(p→e+π0)"/>
          <p:cNvSpPr/>
          <p:nvPr/>
        </p:nvSpPr>
        <p:spPr>
          <a:xfrm rot="16200000">
            <a:off x="4481706" y="2413000"/>
            <a:ext cx="4533901" cy="660400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/>
          <a:p>
            <a:pPr algn="l">
              <a:defRPr sz="3200"/>
            </a:pPr>
            <a:r>
              <a:t>Γ(p→μ</a:t>
            </a:r>
            <a:r>
              <a:rPr baseline="31999"/>
              <a:t>+</a:t>
            </a:r>
            <a:r>
              <a:t>K</a:t>
            </a:r>
            <a:r>
              <a:rPr baseline="31999"/>
              <a:t>0</a:t>
            </a:r>
            <a:r>
              <a:t>)/Γ(p→e</a:t>
            </a:r>
            <a:r>
              <a:rPr baseline="31999"/>
              <a:t>+</a:t>
            </a:r>
            <a:r>
              <a:t>π</a:t>
            </a:r>
            <a:r>
              <a:rPr baseline="31999"/>
              <a:t>0</a:t>
            </a:r>
            <a:r>
              <a:t>)</a:t>
            </a:r>
          </a:p>
        </p:txBody>
      </p:sp>
      <p:sp>
        <p:nvSpPr>
          <p:cNvPr id="637" name="SU(5)"/>
          <p:cNvSpPr txBox="1"/>
          <p:nvPr/>
        </p:nvSpPr>
        <p:spPr>
          <a:xfrm>
            <a:off x="6886767" y="3010197"/>
            <a:ext cx="1175545" cy="5582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3200"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SU(5)</a:t>
            </a:r>
          </a:p>
        </p:txBody>
      </p:sp>
      <p:sp>
        <p:nvSpPr>
          <p:cNvPr id="638" name="Super-K"/>
          <p:cNvSpPr txBox="1"/>
          <p:nvPr/>
        </p:nvSpPr>
        <p:spPr>
          <a:xfrm>
            <a:off x="7446730" y="6499195"/>
            <a:ext cx="1605162" cy="5582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3200"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Super-K</a:t>
            </a:r>
          </a:p>
        </p:txBody>
      </p:sp>
      <p:sp>
        <p:nvSpPr>
          <p:cNvPr id="639" name="Strong cases"/>
          <p:cNvSpPr txBox="1">
            <a:spLocks noGrp="1"/>
          </p:cNvSpPr>
          <p:nvPr>
            <p:ph type="title"/>
          </p:nvPr>
        </p:nvSpPr>
        <p:spPr>
          <a:xfrm>
            <a:off x="331531" y="0"/>
            <a:ext cx="12341738" cy="1130300"/>
          </a:xfrm>
          <a:prstGeom prst="rect">
            <a:avLst/>
          </a:prstGeom>
        </p:spPr>
        <p:txBody>
          <a:bodyPr/>
          <a:lstStyle>
            <a:lvl1pPr>
              <a:defRPr sz="6000"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r>
              <a:t>Strong cases</a:t>
            </a:r>
          </a:p>
        </p:txBody>
      </p:sp>
      <p:sp>
        <p:nvSpPr>
          <p:cNvPr id="640" name="Text"/>
          <p:cNvSpPr txBox="1"/>
          <p:nvPr/>
        </p:nvSpPr>
        <p:spPr>
          <a:xfrm>
            <a:off x="12534900" y="9283700"/>
            <a:ext cx="342900" cy="3683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b">
            <a:spAutoFit/>
          </a:bodyPr>
          <a:lstStyle/>
          <a:p>
            <a:pPr>
              <a:defRPr sz="1800"/>
            </a:pPr>
            <a:fld id="{86CB4B4D-7CA3-9044-876B-883B54F8677D}" type="slidenum">
              <a:t>11</a:t>
            </a:fld>
            <a:r>
              <a:t>￼</a:t>
            </a:r>
          </a:p>
        </p:txBody>
      </p:sp>
    </p:spTree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2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6437373" y="5272723"/>
            <a:ext cx="5902625" cy="4192205"/>
          </a:xfrm>
          <a:prstGeom prst="rect">
            <a:avLst/>
          </a:prstGeom>
          <a:ln w="12700">
            <a:miter lim="400000"/>
          </a:ln>
        </p:spPr>
      </p:pic>
      <p:sp>
        <p:nvSpPr>
          <p:cNvPr id="64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12</a:t>
            </a:fld>
            <a:endParaRPr/>
          </a:p>
        </p:txBody>
      </p:sp>
      <p:sp>
        <p:nvSpPr>
          <p:cNvPr id="644" name="p→e+π0 discovery in Hyper-K"/>
          <p:cNvSpPr txBox="1">
            <a:spLocks noGrp="1"/>
          </p:cNvSpPr>
          <p:nvPr>
            <p:ph type="title"/>
          </p:nvPr>
        </p:nvSpPr>
        <p:spPr>
          <a:xfrm>
            <a:off x="184150" y="-265391"/>
            <a:ext cx="12636500" cy="1587501"/>
          </a:xfrm>
          <a:prstGeom prst="rect">
            <a:avLst/>
          </a:prstGeom>
        </p:spPr>
        <p:txBody>
          <a:bodyPr/>
          <a:lstStyle/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p→e</a:t>
            </a:r>
            <a:r>
              <a:rPr baseline="31999"/>
              <a:t>+</a:t>
            </a:r>
            <a:r>
              <a:t>π</a:t>
            </a:r>
            <a:r>
              <a:rPr baseline="31999"/>
              <a:t>0</a:t>
            </a:r>
            <a:r>
              <a:t> discovery in Hyper-K</a:t>
            </a:r>
          </a:p>
        </p:txBody>
      </p:sp>
      <p:pic>
        <p:nvPicPr>
          <p:cNvPr id="645" name="droppedImage.pdf" descr="droppedImage.pdf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0733236" y="1975506"/>
            <a:ext cx="1752330" cy="1367673"/>
          </a:xfrm>
          <a:prstGeom prst="rect">
            <a:avLst/>
          </a:prstGeom>
          <a:ln w="38100">
            <a:solidFill>
              <a:srgbClr val="E32400"/>
            </a:solidFill>
            <a:miter lim="400000"/>
          </a:ln>
        </p:spPr>
      </p:pic>
      <p:sp>
        <p:nvSpPr>
          <p:cNvPr id="646" name="Hyper-K"/>
          <p:cNvSpPr txBox="1"/>
          <p:nvPr/>
        </p:nvSpPr>
        <p:spPr>
          <a:xfrm>
            <a:off x="9789590" y="5831131"/>
            <a:ext cx="2862301" cy="698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360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Hyper-K</a:t>
            </a:r>
          </a:p>
        </p:txBody>
      </p:sp>
      <p:sp>
        <p:nvSpPr>
          <p:cNvPr id="647" name="Liq-Ar 40kton"/>
          <p:cNvSpPr txBox="1"/>
          <p:nvPr/>
        </p:nvSpPr>
        <p:spPr>
          <a:xfrm>
            <a:off x="9297379" y="7635951"/>
            <a:ext cx="2833614" cy="622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3600">
                <a:solidFill>
                  <a:srgbClr val="00A3D7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Liq-Ar 40kton</a:t>
            </a:r>
          </a:p>
        </p:txBody>
      </p:sp>
      <p:pic>
        <p:nvPicPr>
          <p:cNvPr id="648" name="totmass-hybrid.pdf" descr="totmass-hybrid.pdf"/>
          <p:cNvPicPr>
            <a:picLocks noChangeAspect="1"/>
          </p:cNvPicPr>
          <p:nvPr/>
        </p:nvPicPr>
        <p:blipFill>
          <a:blip r:embed="rId4">
            <a:extLst/>
          </a:blip>
          <a:srcRect l="421" t="8631" r="3368" b="47368"/>
          <a:stretch>
            <a:fillRect/>
          </a:stretch>
        </p:blipFill>
        <p:spPr>
          <a:xfrm>
            <a:off x="5743671" y="1371218"/>
            <a:ext cx="7332660" cy="3353449"/>
          </a:xfrm>
          <a:prstGeom prst="rect">
            <a:avLst/>
          </a:prstGeom>
          <a:ln w="12700">
            <a:miter lim="400000"/>
          </a:ln>
        </p:spPr>
      </p:pic>
      <p:sp>
        <p:nvSpPr>
          <p:cNvPr id="649" name="τproton=1.7×1034years (SK limit)"/>
          <p:cNvSpPr txBox="1"/>
          <p:nvPr/>
        </p:nvSpPr>
        <p:spPr>
          <a:xfrm>
            <a:off x="7047506" y="1566518"/>
            <a:ext cx="3054896" cy="372766"/>
          </a:xfrm>
          <a:prstGeom prst="rect">
            <a:avLst/>
          </a:prstGeom>
          <a:solidFill>
            <a:srgbClr val="CAF0FE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>
              <a:defRPr sz="1800"/>
            </a:pPr>
            <a:r>
              <a:t>τ</a:t>
            </a:r>
            <a:r>
              <a:rPr baseline="-5999"/>
              <a:t>proton</a:t>
            </a:r>
            <a:r>
              <a:t>=1.7×10</a:t>
            </a:r>
            <a:r>
              <a:rPr baseline="31999"/>
              <a:t>34</a:t>
            </a:r>
            <a:r>
              <a:t>years (SK limit)</a:t>
            </a:r>
          </a:p>
        </p:txBody>
      </p:sp>
      <p:sp>
        <p:nvSpPr>
          <p:cNvPr id="650" name="10 years"/>
          <p:cNvSpPr txBox="1"/>
          <p:nvPr/>
        </p:nvSpPr>
        <p:spPr>
          <a:xfrm>
            <a:off x="6711101" y="2183692"/>
            <a:ext cx="2349501" cy="44722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2400">
                <a:solidFill>
                  <a:srgbClr val="9929BD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10 years</a:t>
            </a:r>
          </a:p>
        </p:txBody>
      </p:sp>
      <p:pic>
        <p:nvPicPr>
          <p:cNvPr id="651" name="droppedImage.pdf" descr="droppedImage.pdf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7050954" y="1918356"/>
            <a:ext cx="2590801" cy="393701"/>
          </a:xfrm>
          <a:prstGeom prst="rect">
            <a:avLst/>
          </a:prstGeom>
          <a:ln w="12700">
            <a:miter lim="400000"/>
          </a:ln>
        </p:spPr>
      </p:pic>
      <p:sp>
        <p:nvSpPr>
          <p:cNvPr id="652" name="Signal"/>
          <p:cNvSpPr txBox="1"/>
          <p:nvPr/>
        </p:nvSpPr>
        <p:spPr>
          <a:xfrm>
            <a:off x="10751325" y="1391087"/>
            <a:ext cx="1385218" cy="6200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3600">
                <a:solidFill>
                  <a:srgbClr val="E324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Signal</a:t>
            </a:r>
          </a:p>
        </p:txBody>
      </p:sp>
      <p:sp>
        <p:nvSpPr>
          <p:cNvPr id="653" name="Line"/>
          <p:cNvSpPr/>
          <p:nvPr/>
        </p:nvSpPr>
        <p:spPr>
          <a:xfrm flipV="1">
            <a:off x="10096500" y="1842850"/>
            <a:ext cx="608830" cy="608830"/>
          </a:xfrm>
          <a:prstGeom prst="line">
            <a:avLst/>
          </a:prstGeom>
          <a:ln w="38100">
            <a:solidFill>
              <a:srgbClr val="E32400"/>
            </a:solidFill>
            <a:miter lim="400000"/>
            <a:headEnd type="stealth"/>
          </a:ln>
        </p:spPr>
        <p:txBody>
          <a:bodyPr lIns="0" tIns="0" rIns="0" bIns="0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654" name="Invariant Proton Mass (MeV/c2)"/>
          <p:cNvSpPr txBox="1"/>
          <p:nvPr/>
        </p:nvSpPr>
        <p:spPr>
          <a:xfrm>
            <a:off x="6750029" y="4399390"/>
            <a:ext cx="5613401" cy="5209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>
              <a:defRPr sz="3000">
                <a:latin typeface="Arial"/>
                <a:ea typeface="Arial"/>
                <a:cs typeface="Arial"/>
                <a:sym typeface="Arial"/>
              </a:defRPr>
            </a:pPr>
            <a:r>
              <a:t>Invariant Proton Mass (MeV/c</a:t>
            </a:r>
            <a:r>
              <a:rPr baseline="31999"/>
              <a:t>2</a:t>
            </a:r>
            <a:r>
              <a:t>)</a:t>
            </a:r>
          </a:p>
        </p:txBody>
      </p:sp>
      <p:sp>
        <p:nvSpPr>
          <p:cNvPr id="655" name="p→e+π0 3σ discovery"/>
          <p:cNvSpPr txBox="1"/>
          <p:nvPr/>
        </p:nvSpPr>
        <p:spPr>
          <a:xfrm>
            <a:off x="7542265" y="4862589"/>
            <a:ext cx="4585387" cy="6196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3700">
                <a:latin typeface="Arial"/>
                <a:ea typeface="Arial"/>
                <a:cs typeface="Arial"/>
                <a:sym typeface="Arial"/>
              </a:defRPr>
            </a:pPr>
            <a:r>
              <a:t>p→e</a:t>
            </a:r>
            <a:r>
              <a:rPr baseline="31999"/>
              <a:t>+</a:t>
            </a:r>
            <a:r>
              <a:t>π</a:t>
            </a:r>
            <a:r>
              <a:rPr baseline="31999"/>
              <a:t>0</a:t>
            </a:r>
            <a:r>
              <a:t> 3σ discovery</a:t>
            </a:r>
          </a:p>
        </p:txBody>
      </p:sp>
      <p:sp>
        <p:nvSpPr>
          <p:cNvPr id="656" name="1035…"/>
          <p:cNvSpPr txBox="1"/>
          <p:nvPr/>
        </p:nvSpPr>
        <p:spPr>
          <a:xfrm>
            <a:off x="6515801" y="5231246"/>
            <a:ext cx="859592" cy="3952008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>
              <a:lnSpc>
                <a:spcPct val="70000"/>
              </a:lnSpc>
              <a:defRPr sz="2800"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lnSpc>
                <a:spcPct val="70000"/>
              </a:lnSpc>
              <a:defRPr sz="2800"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lnSpc>
                <a:spcPct val="70000"/>
              </a:lnSpc>
              <a:defRPr sz="2800"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lnSpc>
                <a:spcPct val="70000"/>
              </a:lnSpc>
              <a:defRPr sz="2800">
                <a:latin typeface="Arial"/>
                <a:ea typeface="Arial"/>
                <a:cs typeface="Arial"/>
                <a:sym typeface="Arial"/>
              </a:defRPr>
            </a:pPr>
            <a:r>
              <a:t>10</a:t>
            </a:r>
            <a:r>
              <a:rPr baseline="31999"/>
              <a:t>35</a:t>
            </a:r>
          </a:p>
          <a:p>
            <a:pPr>
              <a:lnSpc>
                <a:spcPct val="70000"/>
              </a:lnSpc>
              <a:defRPr sz="2800">
                <a:latin typeface="Arial"/>
                <a:ea typeface="Arial"/>
                <a:cs typeface="Arial"/>
                <a:sym typeface="Arial"/>
              </a:defRPr>
            </a:pPr>
            <a:endParaRPr baseline="31999"/>
          </a:p>
          <a:p>
            <a:pPr>
              <a:lnSpc>
                <a:spcPct val="70000"/>
              </a:lnSpc>
              <a:defRPr sz="2800">
                <a:latin typeface="Arial"/>
                <a:ea typeface="Arial"/>
                <a:cs typeface="Arial"/>
                <a:sym typeface="Arial"/>
              </a:defRPr>
            </a:pPr>
            <a:endParaRPr baseline="31999"/>
          </a:p>
          <a:p>
            <a:pPr>
              <a:lnSpc>
                <a:spcPct val="70000"/>
              </a:lnSpc>
              <a:defRPr sz="2800">
                <a:latin typeface="Arial"/>
                <a:ea typeface="Arial"/>
                <a:cs typeface="Arial"/>
                <a:sym typeface="Arial"/>
              </a:defRPr>
            </a:pPr>
            <a:endParaRPr baseline="31999"/>
          </a:p>
          <a:p>
            <a:pPr>
              <a:lnSpc>
                <a:spcPct val="70000"/>
              </a:lnSpc>
              <a:defRPr sz="2800">
                <a:latin typeface="Arial"/>
                <a:ea typeface="Arial"/>
                <a:cs typeface="Arial"/>
                <a:sym typeface="Arial"/>
              </a:defRPr>
            </a:pPr>
            <a:r>
              <a:t>10</a:t>
            </a:r>
            <a:r>
              <a:rPr baseline="31999"/>
              <a:t>34</a:t>
            </a:r>
          </a:p>
          <a:p>
            <a:pPr>
              <a:lnSpc>
                <a:spcPct val="70000"/>
              </a:lnSpc>
              <a:defRPr sz="2800">
                <a:latin typeface="Arial"/>
                <a:ea typeface="Arial"/>
                <a:cs typeface="Arial"/>
                <a:sym typeface="Arial"/>
              </a:defRPr>
            </a:pPr>
            <a:endParaRPr baseline="31999"/>
          </a:p>
          <a:p>
            <a:pPr>
              <a:lnSpc>
                <a:spcPct val="70000"/>
              </a:lnSpc>
              <a:defRPr sz="2800">
                <a:latin typeface="Arial"/>
                <a:ea typeface="Arial"/>
                <a:cs typeface="Arial"/>
                <a:sym typeface="Arial"/>
              </a:defRPr>
            </a:pPr>
            <a:endParaRPr baseline="31999"/>
          </a:p>
          <a:p>
            <a:pPr>
              <a:lnSpc>
                <a:spcPct val="70000"/>
              </a:lnSpc>
              <a:defRPr sz="2800">
                <a:latin typeface="Arial"/>
                <a:ea typeface="Arial"/>
                <a:cs typeface="Arial"/>
                <a:sym typeface="Arial"/>
              </a:defRPr>
            </a:pPr>
            <a:endParaRPr baseline="31999"/>
          </a:p>
          <a:p>
            <a:pPr>
              <a:lnSpc>
                <a:spcPct val="70000"/>
              </a:lnSpc>
              <a:defRPr sz="2800">
                <a:latin typeface="Arial"/>
                <a:ea typeface="Arial"/>
                <a:cs typeface="Arial"/>
                <a:sym typeface="Arial"/>
              </a:defRPr>
            </a:pPr>
            <a:r>
              <a:t>10</a:t>
            </a:r>
            <a:r>
              <a:rPr baseline="31999"/>
              <a:t>33</a:t>
            </a:r>
          </a:p>
        </p:txBody>
      </p:sp>
      <p:sp>
        <p:nvSpPr>
          <p:cNvPr id="657" name="Proton lifetime [years]"/>
          <p:cNvSpPr txBox="1"/>
          <p:nvPr/>
        </p:nvSpPr>
        <p:spPr>
          <a:xfrm rot="16200000">
            <a:off x="4239783" y="7085515"/>
            <a:ext cx="4276428" cy="622301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3000"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Proton lifetime [years]</a:t>
            </a:r>
          </a:p>
        </p:txBody>
      </p:sp>
      <p:sp>
        <p:nvSpPr>
          <p:cNvPr id="658" name="2020            2030             2040…"/>
          <p:cNvSpPr txBox="1"/>
          <p:nvPr/>
        </p:nvSpPr>
        <p:spPr>
          <a:xfrm>
            <a:off x="7021045" y="8889999"/>
            <a:ext cx="4879517" cy="772848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lnSpc>
                <a:spcPct val="70000"/>
              </a:lnSpc>
              <a:defRPr sz="3000">
                <a:latin typeface="Arial"/>
                <a:ea typeface="Arial"/>
                <a:cs typeface="Arial"/>
                <a:sym typeface="Arial"/>
              </a:defRPr>
            </a:pPr>
            <a:r>
              <a:rPr sz="2400"/>
              <a:t>2020            2030             2040      </a:t>
            </a:r>
          </a:p>
          <a:p>
            <a:pPr>
              <a:lnSpc>
                <a:spcPct val="70000"/>
              </a:lnSpc>
              <a:defRPr sz="3000">
                <a:latin typeface="Arial"/>
                <a:ea typeface="Arial"/>
                <a:cs typeface="Arial"/>
                <a:sym typeface="Arial"/>
              </a:defRPr>
            </a:pPr>
            <a:r>
              <a:t>years</a:t>
            </a:r>
          </a:p>
        </p:txBody>
      </p:sp>
      <p:sp>
        <p:nvSpPr>
          <p:cNvPr id="659" name="p→e+π0 Invariant Mass"/>
          <p:cNvSpPr txBox="1"/>
          <p:nvPr/>
        </p:nvSpPr>
        <p:spPr>
          <a:xfrm>
            <a:off x="7158483" y="816782"/>
            <a:ext cx="4974294" cy="6196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3700">
                <a:latin typeface="Arial"/>
                <a:ea typeface="Arial"/>
                <a:cs typeface="Arial"/>
                <a:sym typeface="Arial"/>
              </a:defRPr>
            </a:pPr>
            <a:r>
              <a:t>p→e</a:t>
            </a:r>
            <a:r>
              <a:rPr baseline="31999"/>
              <a:t>+</a:t>
            </a:r>
            <a:r>
              <a:t>π</a:t>
            </a:r>
            <a:r>
              <a:rPr baseline="31999"/>
              <a:t>0</a:t>
            </a:r>
            <a:r>
              <a:t> Invariant Mass</a:t>
            </a:r>
          </a:p>
        </p:txBody>
      </p:sp>
      <p:sp>
        <p:nvSpPr>
          <p:cNvPr id="660" name="background"/>
          <p:cNvSpPr txBox="1"/>
          <p:nvPr/>
        </p:nvSpPr>
        <p:spPr>
          <a:xfrm>
            <a:off x="6954823" y="2737993"/>
            <a:ext cx="2503662" cy="6200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3600">
                <a:solidFill>
                  <a:schemeClr val="accent1">
                    <a:hueOff val="114395"/>
                    <a:lumOff val="-24975"/>
                  </a:schemeClr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background</a:t>
            </a:r>
          </a:p>
        </p:txBody>
      </p:sp>
      <p:sp>
        <p:nvSpPr>
          <p:cNvPr id="661" name="Line"/>
          <p:cNvSpPr/>
          <p:nvPr/>
        </p:nvSpPr>
        <p:spPr>
          <a:xfrm flipV="1">
            <a:off x="7121903" y="3308323"/>
            <a:ext cx="608830" cy="608831"/>
          </a:xfrm>
          <a:prstGeom prst="line">
            <a:avLst/>
          </a:prstGeom>
          <a:ln w="38100">
            <a:solidFill>
              <a:schemeClr val="accent1">
                <a:hueOff val="114395"/>
                <a:lumOff val="-24975"/>
              </a:schemeClr>
            </a:solidFill>
            <a:miter lim="400000"/>
            <a:headEnd type="stealth"/>
          </a:ln>
        </p:spPr>
        <p:txBody>
          <a:bodyPr lIns="0" tIns="0" rIns="0" bIns="0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662" name="Invariant proton mass would be a compelling evidence…"/>
          <p:cNvSpPr txBox="1"/>
          <p:nvPr/>
        </p:nvSpPr>
        <p:spPr>
          <a:xfrm>
            <a:off x="376305" y="1371218"/>
            <a:ext cx="5926336" cy="35462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/>
          <a:p>
            <a:pPr algn="l">
              <a:lnSpc>
                <a:spcPct val="110000"/>
              </a:lnSpc>
              <a:buSzPct val="125000"/>
              <a:buChar char="•"/>
              <a:defRPr sz="3600">
                <a:latin typeface="Arial"/>
                <a:ea typeface="Arial"/>
                <a:cs typeface="Arial"/>
                <a:sym typeface="Arial"/>
              </a:defRPr>
            </a:pPr>
            <a:r>
              <a:t> </a:t>
            </a:r>
            <a:r>
              <a:rPr>
                <a:solidFill>
                  <a:srgbClr val="0433FF"/>
                </a:solidFill>
              </a:rPr>
              <a:t>Invariant proton mass</a:t>
            </a:r>
            <a:r>
              <a:t> would be a compelling evidence </a:t>
            </a:r>
          </a:p>
          <a:p>
            <a:pPr algn="l">
              <a:lnSpc>
                <a:spcPct val="110000"/>
              </a:lnSpc>
              <a:buSzPct val="125000"/>
              <a:buChar char="•"/>
              <a:defRPr sz="3600">
                <a:latin typeface="Arial"/>
                <a:ea typeface="Arial"/>
                <a:cs typeface="Arial"/>
                <a:sym typeface="Arial"/>
              </a:defRPr>
            </a:pPr>
            <a:r>
              <a:t> </a:t>
            </a:r>
            <a:r>
              <a:rPr>
                <a:solidFill>
                  <a:srgbClr val="FF2600"/>
                </a:solidFill>
              </a:rPr>
              <a:t>Reach to 10</a:t>
            </a:r>
            <a:r>
              <a:rPr baseline="31999">
                <a:solidFill>
                  <a:srgbClr val="FF2600"/>
                </a:solidFill>
              </a:rPr>
              <a:t>35</a:t>
            </a:r>
            <a:r>
              <a:rPr>
                <a:solidFill>
                  <a:srgbClr val="FF2600"/>
                </a:solidFill>
              </a:rPr>
              <a:t> yrs</a:t>
            </a:r>
          </a:p>
          <a:p>
            <a:pPr algn="l">
              <a:lnSpc>
                <a:spcPct val="110000"/>
              </a:lnSpc>
              <a:buSzPct val="125000"/>
              <a:buChar char="•"/>
              <a:defRPr sz="3600">
                <a:latin typeface="Arial"/>
                <a:ea typeface="Arial"/>
                <a:cs typeface="Arial"/>
                <a:sym typeface="Arial"/>
              </a:defRPr>
            </a:pPr>
            <a:r>
              <a:t> </a:t>
            </a:r>
            <a:r>
              <a:rPr>
                <a:solidFill>
                  <a:srgbClr val="0433FF"/>
                </a:solidFill>
              </a:rPr>
              <a:t>BG free search</a:t>
            </a:r>
            <a:r>
              <a:t> possible: 0.06 BG/Mton・year</a:t>
            </a:r>
          </a:p>
        </p:txBody>
      </p:sp>
      <p:graphicFrame>
        <p:nvGraphicFramePr>
          <p:cNvPr id="663" name="Table"/>
          <p:cNvGraphicFramePr/>
          <p:nvPr/>
        </p:nvGraphicFramePr>
        <p:xfrm>
          <a:off x="429083" y="6139372"/>
          <a:ext cx="5473699" cy="213575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947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3374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5573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1446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7501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711918">
                <a:tc rowSpan="2"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2000">
                          <a:latin typeface="Arial"/>
                          <a:ea typeface="Arial"/>
                          <a:cs typeface="Arial"/>
                          <a:sym typeface="Arial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25400">
                      <a:solidFill>
                        <a:srgbClr val="000000"/>
                      </a:solidFill>
                      <a:miter lim="400000"/>
                    </a:lnL>
                    <a:lnR w="25400">
                      <a:solidFill>
                        <a:srgbClr val="000000"/>
                      </a:solidFill>
                      <a:miter lim="400000"/>
                    </a:lnR>
                    <a:lnT w="25400">
                      <a:solidFill>
                        <a:srgbClr val="000000"/>
                      </a:solidFill>
                      <a:miter lim="400000"/>
                    </a:lnT>
                    <a:lnB w="25400">
                      <a:solidFill>
                        <a:srgbClr val="000000"/>
                      </a:solidFill>
                      <a:miter lim="400000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2000">
                          <a:latin typeface="Arial"/>
                          <a:ea typeface="Arial"/>
                          <a:cs typeface="Arial"/>
                          <a:sym typeface="Arial"/>
                        </a:defRPr>
                      </a:pPr>
                      <a:r>
                        <a:t>p</a:t>
                      </a:r>
                      <a:r>
                        <a:rPr baseline="-5999"/>
                        <a:t>tot</a:t>
                      </a:r>
                      <a:r>
                        <a:t>&lt;100MeV/c</a:t>
                      </a:r>
                    </a:p>
                  </a:txBody>
                  <a:tcPr marL="50800" marR="50800" marT="50800" marB="50800" anchor="ctr" horzOverflow="overflow">
                    <a:lnL w="25400">
                      <a:solidFill>
                        <a:srgbClr val="000000"/>
                      </a:solidFill>
                      <a:miter lim="400000"/>
                    </a:lnL>
                    <a:lnR w="25400">
                      <a:solidFill>
                        <a:srgbClr val="000000"/>
                      </a:solidFill>
                      <a:miter lim="400000"/>
                    </a:lnR>
                    <a:lnT w="25400">
                      <a:solidFill>
                        <a:srgbClr val="000000"/>
                      </a:solidFill>
                      <a:miter lim="400000"/>
                    </a:lnT>
                    <a:lnB w="25400">
                      <a:solidFill>
                        <a:srgbClr val="000000"/>
                      </a:solidFill>
                      <a:miter lim="400000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2000">
                          <a:latin typeface="Arial"/>
                          <a:ea typeface="Arial"/>
                          <a:cs typeface="Arial"/>
                          <a:sym typeface="Arial"/>
                        </a:defRPr>
                      </a:pPr>
                      <a:r>
                        <a:t>100&lt;p</a:t>
                      </a:r>
                      <a:r>
                        <a:rPr baseline="-5999"/>
                        <a:t>tot</a:t>
                      </a:r>
                      <a:r>
                        <a:t>&lt;250MeV/c</a:t>
                      </a:r>
                    </a:p>
                  </a:txBody>
                  <a:tcPr marL="50800" marR="50800" marT="50800" marB="50800" anchor="ctr" horzOverflow="overflow">
                    <a:lnL w="25400">
                      <a:solidFill>
                        <a:srgbClr val="000000"/>
                      </a:solidFill>
                      <a:miter lim="400000"/>
                    </a:lnL>
                    <a:lnR w="25400">
                      <a:solidFill>
                        <a:srgbClr val="000000"/>
                      </a:solidFill>
                      <a:miter lim="400000"/>
                    </a:lnR>
                    <a:lnT w="25400">
                      <a:solidFill>
                        <a:srgbClr val="000000"/>
                      </a:solidFill>
                      <a:miter lim="400000"/>
                    </a:lnT>
                    <a:lnB w="25400">
                      <a:solidFill>
                        <a:srgbClr val="000000"/>
                      </a:solidFill>
                      <a:miter lim="400000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1191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</a:pPr>
                      <a:r>
                        <a:rPr sz="2000">
                          <a:latin typeface="Arial"/>
                          <a:ea typeface="Arial"/>
                          <a:cs typeface="Arial"/>
                          <a:sym typeface="Arial"/>
                        </a:rPr>
                        <a:t>Sig. ε(%)</a:t>
                      </a:r>
                    </a:p>
                  </a:txBody>
                  <a:tcPr marL="50800" marR="50800" marT="50800" marB="50800" anchor="ctr" horzOverflow="overflow">
                    <a:lnL w="25400">
                      <a:solidFill>
                        <a:srgbClr val="000000"/>
                      </a:solidFill>
                      <a:miter lim="400000"/>
                    </a:lnL>
                    <a:lnR w="25400">
                      <a:solidFill>
                        <a:srgbClr val="000000"/>
                      </a:solidFill>
                      <a:miter lim="400000"/>
                    </a:lnR>
                    <a:lnT w="25400">
                      <a:solidFill>
                        <a:srgbClr val="000000"/>
                      </a:solidFill>
                      <a:miter lim="400000"/>
                    </a:lnT>
                    <a:lnB w="25400">
                      <a:solidFill>
                        <a:srgbClr val="000000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</a:pPr>
                      <a:r>
                        <a:rPr sz="2000">
                          <a:latin typeface="Arial"/>
                          <a:ea typeface="Arial"/>
                          <a:cs typeface="Arial"/>
                          <a:sym typeface="Arial"/>
                        </a:rPr>
                        <a:t>Bkg (/Mtyr)</a:t>
                      </a:r>
                    </a:p>
                  </a:txBody>
                  <a:tcPr marL="50800" marR="50800" marT="50800" marB="50800" anchor="ctr" horzOverflow="overflow">
                    <a:lnL w="25400">
                      <a:solidFill>
                        <a:srgbClr val="000000"/>
                      </a:solidFill>
                      <a:miter lim="400000"/>
                    </a:lnL>
                    <a:lnR w="25400">
                      <a:solidFill>
                        <a:srgbClr val="000000"/>
                      </a:solidFill>
                      <a:miter lim="400000"/>
                    </a:lnR>
                    <a:lnT w="25400">
                      <a:solidFill>
                        <a:srgbClr val="000000"/>
                      </a:solidFill>
                      <a:miter lim="400000"/>
                    </a:lnT>
                    <a:lnB w="25400">
                      <a:solidFill>
                        <a:srgbClr val="000000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</a:pPr>
                      <a:r>
                        <a:rPr sz="2000">
                          <a:latin typeface="Arial"/>
                          <a:ea typeface="Arial"/>
                          <a:cs typeface="Arial"/>
                          <a:sym typeface="Arial"/>
                        </a:rPr>
                        <a:t>Sig. ε(%)</a:t>
                      </a:r>
                    </a:p>
                  </a:txBody>
                  <a:tcPr marL="50800" marR="50800" marT="50800" marB="50800" anchor="ctr" horzOverflow="overflow">
                    <a:lnL w="25400">
                      <a:solidFill>
                        <a:srgbClr val="000000"/>
                      </a:solidFill>
                      <a:miter lim="400000"/>
                    </a:lnL>
                    <a:lnR w="25400">
                      <a:solidFill>
                        <a:srgbClr val="000000"/>
                      </a:solidFill>
                      <a:miter lim="400000"/>
                    </a:lnR>
                    <a:lnT w="25400">
                      <a:solidFill>
                        <a:srgbClr val="000000"/>
                      </a:solidFill>
                      <a:miter lim="400000"/>
                    </a:lnT>
                    <a:lnB w="25400">
                      <a:solidFill>
                        <a:srgbClr val="000000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</a:pPr>
                      <a:r>
                        <a:rPr sz="2000">
                          <a:latin typeface="Arial"/>
                          <a:ea typeface="Arial"/>
                          <a:cs typeface="Arial"/>
                          <a:sym typeface="Arial"/>
                        </a:rPr>
                        <a:t>Bkg (/Mtyr)</a:t>
                      </a:r>
                    </a:p>
                  </a:txBody>
                  <a:tcPr marL="50800" marR="50800" marT="50800" marB="50800" anchor="ctr" horzOverflow="overflow">
                    <a:lnL w="25400">
                      <a:solidFill>
                        <a:srgbClr val="000000"/>
                      </a:solidFill>
                      <a:miter lim="400000"/>
                    </a:lnL>
                    <a:lnR w="25400">
                      <a:solidFill>
                        <a:srgbClr val="000000"/>
                      </a:solidFill>
                      <a:miter lim="400000"/>
                    </a:lnR>
                    <a:lnT w="25400">
                      <a:solidFill>
                        <a:srgbClr val="000000"/>
                      </a:solidFill>
                      <a:miter lim="400000"/>
                    </a:lnT>
                    <a:lnB w="25400">
                      <a:solidFill>
                        <a:srgbClr val="000000"/>
                      </a:solidFill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11918"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</a:pPr>
                      <a:r>
                        <a:rPr sz="2000">
                          <a:solidFill>
                            <a:srgbClr val="9929BD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HK</a:t>
                      </a:r>
                    </a:p>
                  </a:txBody>
                  <a:tcPr marL="50800" marR="50800" marT="50800" marB="50800" anchor="ctr" horzOverflow="overflow">
                    <a:lnL w="25400">
                      <a:solidFill>
                        <a:srgbClr val="000000"/>
                      </a:solidFill>
                      <a:miter lim="400000"/>
                    </a:lnL>
                    <a:lnR w="25400">
                      <a:solidFill>
                        <a:srgbClr val="000000"/>
                      </a:solidFill>
                      <a:miter lim="400000"/>
                    </a:lnR>
                    <a:lnT w="25400">
                      <a:solidFill>
                        <a:srgbClr val="000000"/>
                      </a:solidFill>
                      <a:miter lim="400000"/>
                    </a:lnT>
                    <a:lnB w="25400">
                      <a:solidFill>
                        <a:srgbClr val="000000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</a:pPr>
                      <a:r>
                        <a:rPr sz="2000">
                          <a:latin typeface="Arial"/>
                          <a:ea typeface="Arial"/>
                          <a:cs typeface="Arial"/>
                          <a:sym typeface="Arial"/>
                        </a:rPr>
                        <a:t>18.7</a:t>
                      </a:r>
                    </a:p>
                  </a:txBody>
                  <a:tcPr marL="50800" marR="50800" marT="50800" marB="50800" anchor="ctr" horzOverflow="overflow">
                    <a:lnL w="25400">
                      <a:solidFill>
                        <a:srgbClr val="000000"/>
                      </a:solidFill>
                      <a:miter lim="400000"/>
                    </a:lnL>
                    <a:lnR w="25400">
                      <a:solidFill>
                        <a:srgbClr val="000000"/>
                      </a:solidFill>
                      <a:miter lim="400000"/>
                    </a:lnR>
                    <a:lnT w="25400">
                      <a:solidFill>
                        <a:srgbClr val="000000"/>
                      </a:solidFill>
                      <a:miter lim="400000"/>
                    </a:lnT>
                    <a:lnB w="25400">
                      <a:solidFill>
                        <a:srgbClr val="000000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</a:pPr>
                      <a:r>
                        <a:rPr sz="2000">
                          <a:solidFill>
                            <a:srgbClr val="E324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0.06</a:t>
                      </a:r>
                    </a:p>
                  </a:txBody>
                  <a:tcPr marL="50800" marR="50800" marT="50800" marB="50800" anchor="ctr" horzOverflow="overflow">
                    <a:lnL w="25400">
                      <a:solidFill>
                        <a:srgbClr val="000000"/>
                      </a:solidFill>
                      <a:miter lim="400000"/>
                    </a:lnL>
                    <a:lnR w="25400">
                      <a:solidFill>
                        <a:srgbClr val="000000"/>
                      </a:solidFill>
                      <a:miter lim="400000"/>
                    </a:lnR>
                    <a:lnT w="25400">
                      <a:solidFill>
                        <a:srgbClr val="000000"/>
                      </a:solidFill>
                      <a:miter lim="400000"/>
                    </a:lnT>
                    <a:lnB w="25400">
                      <a:solidFill>
                        <a:srgbClr val="000000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</a:pPr>
                      <a:r>
                        <a:rPr sz="2000">
                          <a:latin typeface="Arial"/>
                          <a:ea typeface="Arial"/>
                          <a:cs typeface="Arial"/>
                          <a:sym typeface="Arial"/>
                        </a:rPr>
                        <a:t>19.4</a:t>
                      </a:r>
                    </a:p>
                  </a:txBody>
                  <a:tcPr marL="50800" marR="50800" marT="50800" marB="50800" anchor="ctr" horzOverflow="overflow">
                    <a:lnL w="25400">
                      <a:solidFill>
                        <a:srgbClr val="000000"/>
                      </a:solidFill>
                      <a:miter lim="400000"/>
                    </a:lnL>
                    <a:lnR w="25400">
                      <a:solidFill>
                        <a:srgbClr val="000000"/>
                      </a:solidFill>
                      <a:miter lim="400000"/>
                    </a:lnR>
                    <a:lnT w="25400">
                      <a:solidFill>
                        <a:srgbClr val="000000"/>
                      </a:solidFill>
                      <a:miter lim="400000"/>
                    </a:lnT>
                    <a:lnB w="25400">
                      <a:solidFill>
                        <a:srgbClr val="000000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</a:pPr>
                      <a:r>
                        <a:rPr sz="2000">
                          <a:solidFill>
                            <a:srgbClr val="E324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0.62</a:t>
                      </a:r>
                    </a:p>
                  </a:txBody>
                  <a:tcPr marL="50800" marR="50800" marT="50800" marB="50800" anchor="ctr" horzOverflow="overflow">
                    <a:lnL w="25400">
                      <a:solidFill>
                        <a:srgbClr val="000000"/>
                      </a:solidFill>
                      <a:miter lim="400000"/>
                    </a:lnL>
                    <a:lnR w="25400">
                      <a:solidFill>
                        <a:srgbClr val="000000"/>
                      </a:solidFill>
                      <a:miter lim="400000"/>
                    </a:lnR>
                    <a:lnT w="25400">
                      <a:solidFill>
                        <a:srgbClr val="000000"/>
                      </a:solidFill>
                      <a:miter lim="400000"/>
                    </a:lnT>
                    <a:lnB w="25400">
                      <a:solidFill>
                        <a:srgbClr val="000000"/>
                      </a:solidFill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664" name="Super-K"/>
          <p:cNvSpPr txBox="1"/>
          <p:nvPr/>
        </p:nvSpPr>
        <p:spPr>
          <a:xfrm>
            <a:off x="7298778" y="6497384"/>
            <a:ext cx="1881183" cy="6200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3600">
                <a:solidFill>
                  <a:srgbClr val="929292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Super-K</a:t>
            </a:r>
          </a:p>
        </p:txBody>
      </p:sp>
    </p:spTree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6" name="~10MeV neutrino astronmy with (1)ν direction, (2)ν energy, (3) arrival time by (4) high mass (22kt→190kt)"/>
          <p:cNvSpPr/>
          <p:nvPr/>
        </p:nvSpPr>
        <p:spPr>
          <a:xfrm>
            <a:off x="266700" y="1016000"/>
            <a:ext cx="12471400" cy="1168400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/>
          <a:p>
            <a:pPr marL="342900" lvl="1" indent="0" algn="l">
              <a:buClr>
                <a:srgbClr val="000000"/>
              </a:buClr>
              <a:buSzPct val="125000"/>
              <a:buChar char="•"/>
              <a:defRPr sz="3600">
                <a:solidFill>
                  <a:srgbClr val="E63B7A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 </a:t>
            </a:r>
            <a:r>
              <a:rPr>
                <a:solidFill>
                  <a:srgbClr val="000000"/>
                </a:solidFill>
              </a:rPr>
              <a:t>~10MeV neutrino astronmy with </a:t>
            </a:r>
            <a:r>
              <a:rPr b="1"/>
              <a:t>(1)ν direction, (2)ν energy, (3) arrival time by (4) high mass</a:t>
            </a:r>
            <a:r>
              <a:rPr>
                <a:solidFill>
                  <a:srgbClr val="BE38F3"/>
                </a:solidFill>
              </a:rPr>
              <a:t> (22kt→190kt)</a:t>
            </a:r>
          </a:p>
        </p:txBody>
      </p:sp>
      <p:sp>
        <p:nvSpPr>
          <p:cNvPr id="667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13</a:t>
            </a:fld>
            <a:endParaRPr/>
          </a:p>
        </p:txBody>
      </p:sp>
      <p:sp>
        <p:nvSpPr>
          <p:cNvPr id="668" name="Neutrino Astrophysics"/>
          <p:cNvSpPr txBox="1">
            <a:spLocks noGrp="1"/>
          </p:cNvSpPr>
          <p:nvPr>
            <p:ph type="title"/>
          </p:nvPr>
        </p:nvSpPr>
        <p:spPr>
          <a:xfrm>
            <a:off x="0" y="228600"/>
            <a:ext cx="13042900" cy="965200"/>
          </a:xfrm>
          <a:prstGeom prst="rect">
            <a:avLst/>
          </a:prstGeom>
        </p:spPr>
        <p:txBody>
          <a:bodyPr/>
          <a:lstStyle>
            <a:lvl1pPr>
              <a:defRPr sz="6000"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Neutrino Astrophysics</a:t>
            </a:r>
          </a:p>
        </p:txBody>
      </p:sp>
      <p:pic>
        <p:nvPicPr>
          <p:cNvPr id="669" name="droppedImage.tiff" descr="droppedImage.tif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6451600" y="2523794"/>
            <a:ext cx="2352328" cy="2324101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672" name="Group"/>
          <p:cNvGrpSpPr/>
          <p:nvPr/>
        </p:nvGrpSpPr>
        <p:grpSpPr>
          <a:xfrm>
            <a:off x="258244" y="2396218"/>
            <a:ext cx="5892801" cy="7125482"/>
            <a:chOff x="0" y="0"/>
            <a:chExt cx="5892800" cy="7125481"/>
          </a:xfrm>
        </p:grpSpPr>
        <p:sp>
          <p:nvSpPr>
            <p:cNvPr id="670" name="Solar νe → solve 2σ tension w/ reactor νe , 1st detection of Hep ν…"/>
            <p:cNvSpPr/>
            <p:nvPr/>
          </p:nvSpPr>
          <p:spPr>
            <a:xfrm>
              <a:off x="0" y="0"/>
              <a:ext cx="5892800" cy="7125482"/>
            </a:xfrm>
            <a:prstGeom prst="rect">
              <a:avLst/>
            </a:prstGeom>
            <a:solidFill>
              <a:srgbClr val="FFFFFF"/>
            </a:solidFill>
            <a:ln w="25400" cap="flat">
              <a:solidFill>
                <a:srgbClr val="000000"/>
              </a:solidFill>
              <a:prstDash val="solid"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/>
            <a:p>
              <a:pPr marL="342900" lvl="1" indent="0" algn="l">
                <a:buClr>
                  <a:srgbClr val="000000"/>
                </a:buClr>
                <a:buSzPct val="125000"/>
                <a:buChar char="•"/>
                <a:defRPr sz="3000">
                  <a:latin typeface="Arial"/>
                  <a:ea typeface="Arial"/>
                  <a:cs typeface="Arial"/>
                  <a:sym typeface="Arial"/>
                </a:defRPr>
              </a:pPr>
              <a:r>
                <a:rPr b="1" dirty="0">
                  <a:solidFill>
                    <a:srgbClr val="0061FF"/>
                  </a:solidFill>
                </a:rPr>
                <a:t> Solar </a:t>
              </a:r>
              <a:r>
                <a:rPr b="1" dirty="0" err="1">
                  <a:solidFill>
                    <a:srgbClr val="0061FF"/>
                  </a:solidFill>
                </a:rPr>
                <a:t>ν</a:t>
              </a:r>
              <a:r>
                <a:rPr b="1" baseline="-5999" dirty="0" err="1">
                  <a:solidFill>
                    <a:srgbClr val="0061FF"/>
                  </a:solidFill>
                </a:rPr>
                <a:t>e</a:t>
              </a:r>
              <a:r>
                <a:rPr dirty="0"/>
                <a:t> → solve </a:t>
              </a:r>
              <a:r>
                <a:rPr b="1" dirty="0">
                  <a:solidFill>
                    <a:srgbClr val="E63B7A"/>
                  </a:solidFill>
                </a:rPr>
                <a:t>2σ tension</a:t>
              </a:r>
              <a:r>
                <a:rPr dirty="0"/>
                <a:t> w/ reactor </a:t>
              </a:r>
              <a:r>
                <a:rPr dirty="0" err="1">
                  <a:latin typeface="Gill Sans"/>
                  <a:ea typeface="Gill Sans"/>
                  <a:cs typeface="Gill Sans"/>
                  <a:sym typeface="Gill Sans"/>
                </a:rPr>
                <a:t>ν</a:t>
              </a:r>
              <a:r>
                <a:rPr baseline="-5999" dirty="0" err="1"/>
                <a:t>e</a:t>
              </a:r>
              <a:r>
                <a:rPr b="1" dirty="0">
                  <a:solidFill>
                    <a:srgbClr val="E63B7A"/>
                  </a:solidFill>
                </a:rPr>
                <a:t> </a:t>
              </a:r>
              <a:r>
                <a:rPr dirty="0"/>
                <a:t>, 1st detection of Hep </a:t>
              </a:r>
              <a:r>
                <a:rPr dirty="0" err="1">
                  <a:latin typeface="Gill Sans"/>
                  <a:ea typeface="Gill Sans"/>
                  <a:cs typeface="Gill Sans"/>
                  <a:sym typeface="Gill Sans"/>
                </a:rPr>
                <a:t>ν</a:t>
              </a:r>
              <a:endParaRPr dirty="0">
                <a:latin typeface="Gill Sans"/>
                <a:ea typeface="Gill Sans"/>
                <a:cs typeface="Gill Sans"/>
                <a:sym typeface="Gill Sans"/>
              </a:endParaRPr>
            </a:p>
            <a:p>
              <a:pPr marL="342900" lvl="1" indent="0" algn="l">
                <a:buClr>
                  <a:srgbClr val="000000"/>
                </a:buClr>
                <a:buSzPct val="125000"/>
                <a:buChar char="•"/>
                <a:defRPr sz="3000">
                  <a:latin typeface="Arial"/>
                  <a:ea typeface="Arial"/>
                  <a:cs typeface="Arial"/>
                  <a:sym typeface="Arial"/>
                </a:defRPr>
              </a:pPr>
              <a:r>
                <a:rPr b="1" dirty="0">
                  <a:solidFill>
                    <a:srgbClr val="0061FF"/>
                  </a:solidFill>
                </a:rPr>
                <a:t> ~</a:t>
              </a:r>
              <a:r>
                <a:rPr b="1" dirty="0" err="1">
                  <a:solidFill>
                    <a:srgbClr val="0061FF"/>
                  </a:solidFill>
                </a:rPr>
                <a:t>Mpc</a:t>
              </a:r>
              <a:r>
                <a:rPr b="1" dirty="0">
                  <a:solidFill>
                    <a:srgbClr val="0061FF"/>
                  </a:solidFill>
                </a:rPr>
                <a:t> reach of SN </a:t>
              </a:r>
              <a:r>
                <a:rPr b="1" dirty="0" err="1">
                  <a:solidFill>
                    <a:srgbClr val="0061FF"/>
                  </a:solidFill>
                  <a:latin typeface="Gill Sans"/>
                  <a:ea typeface="Gill Sans"/>
                  <a:cs typeface="Gill Sans"/>
                  <a:sym typeface="Gill Sans"/>
                </a:rPr>
                <a:t>ν</a:t>
              </a:r>
              <a:r>
                <a:rPr b="1" dirty="0">
                  <a:solidFill>
                    <a:srgbClr val="0061FF"/>
                  </a:solidFill>
                </a:rPr>
                <a:t> burst</a:t>
              </a:r>
              <a:r>
                <a:rPr dirty="0"/>
                <a:t> </a:t>
              </a:r>
            </a:p>
            <a:p>
              <a:pPr marL="685800" lvl="2" indent="0" algn="l">
                <a:buClr>
                  <a:srgbClr val="000000"/>
                </a:buClr>
                <a:buSzPct val="125000"/>
                <a:buChar char="•"/>
                <a:defRPr sz="3000">
                  <a:latin typeface="Arial"/>
                  <a:ea typeface="Arial"/>
                  <a:cs typeface="Arial"/>
                  <a:sym typeface="Arial"/>
                </a:defRPr>
              </a:pPr>
              <a:r>
                <a:rPr dirty="0"/>
                <a:t> </a:t>
              </a:r>
              <a:r>
                <a:rPr b="1" dirty="0">
                  <a:solidFill>
                    <a:srgbClr val="E63B7A"/>
                  </a:solidFill>
                </a:rPr>
                <a:t>Explosion mechanism (</a:t>
              </a:r>
              <a:r>
                <a:rPr b="1" dirty="0" err="1">
                  <a:solidFill>
                    <a:srgbClr val="E63B7A"/>
                  </a:solidFill>
                </a:rPr>
                <a:t>drived</a:t>
              </a:r>
              <a:r>
                <a:rPr b="1" dirty="0">
                  <a:solidFill>
                    <a:srgbClr val="E63B7A"/>
                  </a:solidFill>
                </a:rPr>
                <a:t> by neutrinos?)</a:t>
              </a:r>
            </a:p>
            <a:p>
              <a:pPr marL="685800" lvl="2" indent="0" algn="l">
                <a:buClr>
                  <a:srgbClr val="000000"/>
                </a:buClr>
                <a:buSzPct val="125000"/>
                <a:buChar char="•"/>
                <a:defRPr sz="3000">
                  <a:latin typeface="Arial"/>
                  <a:ea typeface="Arial"/>
                  <a:cs typeface="Arial"/>
                  <a:sym typeface="Arial"/>
                </a:defRPr>
              </a:pPr>
              <a:r>
                <a:rPr b="1" dirty="0">
                  <a:solidFill>
                    <a:srgbClr val="E63B7A"/>
                  </a:solidFill>
                </a:rPr>
                <a:t> Instance of BH/NS formation</a:t>
              </a:r>
            </a:p>
            <a:p>
              <a:pPr marL="685800" lvl="2" indent="0" algn="l">
                <a:buClr>
                  <a:srgbClr val="000000"/>
                </a:buClr>
                <a:buSzPct val="125000"/>
                <a:buChar char="•"/>
                <a:defRPr sz="3000">
                  <a:latin typeface="Arial"/>
                  <a:ea typeface="Arial"/>
                  <a:cs typeface="Arial"/>
                  <a:sym typeface="Arial"/>
                </a:defRPr>
              </a:pPr>
              <a:r>
                <a:rPr dirty="0"/>
                <a:t> </a:t>
              </a:r>
              <a:r>
                <a:rPr b="1" dirty="0">
                  <a:solidFill>
                    <a:srgbClr val="E63B7A"/>
                  </a:solidFill>
                </a:rPr>
                <a:t>~1</a:t>
              </a:r>
              <a:r>
                <a:rPr b="1" baseline="31999" dirty="0">
                  <a:solidFill>
                    <a:srgbClr val="E63B7A"/>
                  </a:solidFill>
                </a:rPr>
                <a:t>o</a:t>
              </a:r>
              <a:r>
                <a:rPr b="1" dirty="0">
                  <a:solidFill>
                    <a:srgbClr val="E63B7A"/>
                  </a:solidFill>
                </a:rPr>
                <a:t> pointing→ Alert to telescopes including GW telescopes</a:t>
              </a:r>
            </a:p>
            <a:p>
              <a:pPr marL="342900" lvl="1" indent="0" algn="l">
                <a:buClr>
                  <a:srgbClr val="000000"/>
                </a:buClr>
                <a:buSzPct val="125000"/>
                <a:buChar char="•"/>
                <a:defRPr sz="3000">
                  <a:latin typeface="Arial"/>
                  <a:ea typeface="Arial"/>
                  <a:cs typeface="Arial"/>
                  <a:sym typeface="Arial"/>
                </a:defRPr>
              </a:pPr>
              <a:r>
                <a:rPr b="1" dirty="0">
                  <a:solidFill>
                    <a:srgbClr val="0061FF"/>
                  </a:solidFill>
                </a:rPr>
                <a:t> SN diffuse </a:t>
              </a:r>
              <a:r>
                <a:rPr b="1" dirty="0" err="1">
                  <a:solidFill>
                    <a:srgbClr val="0061FF"/>
                  </a:solidFill>
                </a:rPr>
                <a:t>ν</a:t>
              </a:r>
              <a:endParaRPr b="1" dirty="0">
                <a:solidFill>
                  <a:srgbClr val="0061FF"/>
                </a:solidFill>
              </a:endParaRPr>
            </a:p>
            <a:p>
              <a:pPr marL="685800" lvl="2" indent="0" algn="l">
                <a:buClr>
                  <a:srgbClr val="000000"/>
                </a:buClr>
                <a:buSzPct val="125000"/>
                <a:buChar char="•"/>
                <a:defRPr sz="3000">
                  <a:latin typeface="Arial"/>
                  <a:ea typeface="Arial"/>
                  <a:cs typeface="Arial"/>
                  <a:sym typeface="Arial"/>
                </a:defRPr>
              </a:pPr>
              <a:r>
                <a:rPr dirty="0"/>
                <a:t> </a:t>
              </a:r>
              <a:r>
                <a:rPr b="1" dirty="0">
                  <a:solidFill>
                    <a:srgbClr val="E63B7A"/>
                  </a:solidFill>
                </a:rPr>
                <a:t>Fraction of dim SN’s and BH formation</a:t>
              </a:r>
            </a:p>
            <a:p>
              <a:pPr marL="685800" lvl="2" indent="0" algn="l">
                <a:buClr>
                  <a:srgbClr val="000000"/>
                </a:buClr>
                <a:buSzPct val="125000"/>
                <a:buChar char="•"/>
                <a:defRPr sz="3000">
                  <a:latin typeface="Arial"/>
                  <a:ea typeface="Arial"/>
                  <a:cs typeface="Arial"/>
                  <a:sym typeface="Arial"/>
                </a:defRPr>
              </a:pPr>
              <a:r>
                <a:rPr b="1" dirty="0">
                  <a:solidFill>
                    <a:srgbClr val="E63B7A"/>
                  </a:solidFill>
                </a:rPr>
                <a:t> SN (and start formation) history in the </a:t>
              </a:r>
              <a:r>
                <a:rPr b="1" dirty="0" err="1">
                  <a:solidFill>
                    <a:srgbClr val="E63B7A"/>
                  </a:solidFill>
                  <a:latin typeface="Gill Sans"/>
                  <a:ea typeface="Gill Sans"/>
                  <a:cs typeface="Gill Sans"/>
                  <a:sym typeface="Gill Sans"/>
                </a:rPr>
                <a:t>ν</a:t>
              </a:r>
              <a:r>
                <a:rPr b="1" dirty="0">
                  <a:solidFill>
                    <a:srgbClr val="E63B7A"/>
                  </a:solidFill>
                </a:rPr>
                <a:t> spectrum</a:t>
              </a:r>
            </a:p>
          </p:txBody>
        </p:sp>
        <p:sp>
          <p:nvSpPr>
            <p:cNvPr id="671" name="Line"/>
            <p:cNvSpPr/>
            <p:nvPr/>
          </p:nvSpPr>
          <p:spPr>
            <a:xfrm>
              <a:off x="2154658" y="577293"/>
              <a:ext cx="246667" cy="1"/>
            </a:xfrm>
            <a:prstGeom prst="line">
              <a:avLst/>
            </a:prstGeom>
            <a:noFill/>
            <a:ln w="381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</p:grpSp>
      <p:sp>
        <p:nvSpPr>
          <p:cNvPr id="673" name="~1o Pointing (Center of Galaxy)"/>
          <p:cNvSpPr/>
          <p:nvPr/>
        </p:nvSpPr>
        <p:spPr>
          <a:xfrm>
            <a:off x="6605035" y="3854450"/>
            <a:ext cx="2349501" cy="635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>
              <a:defRPr sz="1800" b="1"/>
            </a:pPr>
            <a:r>
              <a:t>~1</a:t>
            </a:r>
            <a:r>
              <a:rPr baseline="31999"/>
              <a:t>o</a:t>
            </a:r>
            <a:r>
              <a:t> Pointing (Center of Galaxy)</a:t>
            </a:r>
          </a:p>
        </p:txBody>
      </p:sp>
      <p:grpSp>
        <p:nvGrpSpPr>
          <p:cNvPr id="679" name="Group"/>
          <p:cNvGrpSpPr/>
          <p:nvPr/>
        </p:nvGrpSpPr>
        <p:grpSpPr>
          <a:xfrm>
            <a:off x="6223342" y="4870449"/>
            <a:ext cx="7194208" cy="4546602"/>
            <a:chOff x="5632" y="0"/>
            <a:chExt cx="7194206" cy="4546600"/>
          </a:xfrm>
        </p:grpSpPr>
        <p:pic>
          <p:nvPicPr>
            <p:cNvPr id="674" name="Comparison_Fill_col2_v2.png" descr="Comparison_Fill_col2_v2.png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 rot="5400000">
              <a:off x="1587262" y="-1065978"/>
              <a:ext cx="4546601" cy="667855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675" name="HK"/>
            <p:cNvSpPr/>
            <p:nvPr/>
          </p:nvSpPr>
          <p:spPr>
            <a:xfrm rot="19183378">
              <a:off x="4610567" y="1249530"/>
              <a:ext cx="643571" cy="52093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sz="3000">
                  <a:solidFill>
                    <a:srgbClr val="E324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t>HK</a:t>
              </a:r>
            </a:p>
          </p:txBody>
        </p:sp>
        <p:sp>
          <p:nvSpPr>
            <p:cNvPr id="676" name="JUNO"/>
            <p:cNvSpPr/>
            <p:nvPr/>
          </p:nvSpPr>
          <p:spPr>
            <a:xfrm rot="21096233">
              <a:off x="4566615" y="3049703"/>
              <a:ext cx="1151447" cy="52093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sz="3000">
                  <a:solidFill>
                    <a:srgbClr val="874EFE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t>JUNO</a:t>
              </a:r>
            </a:p>
          </p:txBody>
        </p:sp>
        <p:sp>
          <p:nvSpPr>
            <p:cNvPr id="677" name="SK-Gd"/>
            <p:cNvSpPr/>
            <p:nvPr/>
          </p:nvSpPr>
          <p:spPr>
            <a:xfrm rot="20974325">
              <a:off x="938452" y="3519603"/>
              <a:ext cx="1600573" cy="52093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/>
            <a:p>
              <a:pPr lvl="1">
                <a:defRPr sz="3000">
                  <a:solidFill>
                    <a:srgbClr val="606060"/>
                  </a:solidFill>
                  <a:latin typeface="Arial"/>
                  <a:ea typeface="Arial"/>
                  <a:cs typeface="Arial"/>
                  <a:sym typeface="Arial"/>
                </a:defRPr>
              </a:pPr>
              <a:r>
                <a:t>SK-Gd</a:t>
              </a:r>
            </a:p>
          </p:txBody>
        </p:sp>
        <p:sp>
          <p:nvSpPr>
            <p:cNvPr id="678" name="Number of SRN events…"/>
            <p:cNvSpPr/>
            <p:nvPr/>
          </p:nvSpPr>
          <p:spPr>
            <a:xfrm rot="16200000">
              <a:off x="-1702576" y="1929939"/>
              <a:ext cx="4243352" cy="826936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/>
            <a:p>
              <a:pPr>
                <a:lnSpc>
                  <a:spcPct val="70000"/>
                </a:lnSpc>
                <a:defRPr sz="3000">
                  <a:latin typeface="Arial"/>
                  <a:ea typeface="Arial"/>
                  <a:cs typeface="Arial"/>
                  <a:sym typeface="Arial"/>
                </a:defRPr>
              </a:pPr>
              <a:r>
                <a:t>Number of SRN events </a:t>
              </a:r>
            </a:p>
            <a:p>
              <a:pPr>
                <a:lnSpc>
                  <a:spcPct val="70000"/>
                </a:lnSpc>
                <a:defRPr sz="3000">
                  <a:latin typeface="Arial"/>
                  <a:ea typeface="Arial"/>
                  <a:cs typeface="Arial"/>
                  <a:sym typeface="Arial"/>
                </a:defRPr>
              </a:pPr>
              <a:r>
                <a:t>(efficiency not included)</a:t>
              </a:r>
            </a:p>
          </p:txBody>
        </p:sp>
      </p:grpSp>
      <p:sp>
        <p:nvSpPr>
          <p:cNvPr id="680" name="SASI (standing accretion shock instability)"/>
          <p:cNvSpPr/>
          <p:nvPr/>
        </p:nvSpPr>
        <p:spPr>
          <a:xfrm>
            <a:off x="9582751" y="2067489"/>
            <a:ext cx="3111501" cy="6275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1800" b="1"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SASI (standing accretion shock instability)</a:t>
            </a:r>
          </a:p>
        </p:txBody>
      </p:sp>
      <p:pic>
        <p:nvPicPr>
          <p:cNvPr id="681" name="SASI_2msBin_220kt.pdf" descr="SASI_2msBin_220kt.pdf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9104483" y="2641867"/>
            <a:ext cx="3620918" cy="23241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14</a:t>
            </a:fld>
            <a:endParaRPr/>
          </a:p>
        </p:txBody>
      </p:sp>
      <p:sp>
        <p:nvSpPr>
          <p:cNvPr id="684" name="Host institutes (UT and KEK)"/>
          <p:cNvSpPr/>
          <p:nvPr/>
        </p:nvSpPr>
        <p:spPr>
          <a:xfrm>
            <a:off x="1257895" y="333379"/>
            <a:ext cx="10489010" cy="10148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Host institutes (UT and KEK)</a:t>
            </a:r>
          </a:p>
        </p:txBody>
      </p:sp>
      <p:sp>
        <p:nvSpPr>
          <p:cNvPr id="685" name="UTokyo/ICRR launched a institute for HK detector construction: Next-generation Neutrino Science Organization (NNSO)…"/>
          <p:cNvSpPr txBox="1"/>
          <p:nvPr/>
        </p:nvSpPr>
        <p:spPr>
          <a:xfrm>
            <a:off x="222851" y="1382713"/>
            <a:ext cx="12559097" cy="80418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/>
          <a:p>
            <a:pPr marL="419805" indent="-419805" algn="l">
              <a:buSzPct val="75000"/>
              <a:buChar char="•"/>
              <a:defRPr sz="3400">
                <a:latin typeface="Arial"/>
                <a:ea typeface="Arial"/>
                <a:cs typeface="Arial"/>
                <a:sym typeface="Arial"/>
              </a:defRPr>
            </a:pPr>
            <a:r>
              <a:t>UTokyo/ICRR launched a institute for HK detector construction: Next-generation Neutrino Science Organization (NNSO)</a:t>
            </a:r>
          </a:p>
          <a:p>
            <a:pPr marL="864305" lvl="1" indent="-419805" algn="l">
              <a:buSzPct val="75000"/>
              <a:buChar char="•"/>
              <a:defRPr sz="2400">
                <a:latin typeface="Arial"/>
                <a:ea typeface="Arial"/>
                <a:cs typeface="Arial"/>
                <a:sym typeface="Arial"/>
              </a:defRPr>
            </a:pPr>
            <a:r>
              <a:t>ICRR (22), IPMU (4), School of Science (3). Earthquake Research Institute (7) has participated in February 2019.</a:t>
            </a:r>
          </a:p>
          <a:p>
            <a:pPr marL="864305" lvl="1" indent="-419805" algn="l">
              <a:buSzPct val="75000"/>
              <a:buChar char="•"/>
              <a:defRPr sz="2400">
                <a:latin typeface="Arial"/>
                <a:ea typeface="Arial"/>
                <a:cs typeface="Arial"/>
                <a:sym typeface="Arial"/>
              </a:defRPr>
            </a:pPr>
            <a:r>
              <a:t>Steering Committee : T. Kajita (director), M. Nakahata, M. Shiozawa, S. Moriyama, M. Yokoyama, H. Aihara, K. Tokushuku (KEK-IPNS director), Naohiro Saito (J-PARC center director), Takashi Kobayashi, T. Nakaya, Y. Itow, K. Mitsuda, Y. Ushiroda, H. Takami</a:t>
            </a:r>
          </a:p>
          <a:p>
            <a:pPr marL="419805" indent="-419805" algn="l">
              <a:buSzPct val="75000"/>
              <a:buChar char="•"/>
              <a:defRPr sz="3400">
                <a:latin typeface="Arial"/>
                <a:ea typeface="Arial"/>
                <a:cs typeface="Arial"/>
                <a:sym typeface="Arial"/>
              </a:defRPr>
            </a:pPr>
            <a:r>
              <a:t>KEK : Continuous J-PARC power upgrade, reached to 0.5MW.</a:t>
            </a:r>
          </a:p>
          <a:p>
            <a:pPr marL="419805" indent="-419805" algn="l">
              <a:buSzPct val="75000"/>
              <a:buChar char="•"/>
              <a:defRPr sz="3400">
                <a:latin typeface="Arial"/>
                <a:ea typeface="Arial"/>
                <a:cs typeface="Arial"/>
                <a:sym typeface="Arial"/>
              </a:defRPr>
            </a:pPr>
            <a:r>
              <a:t>UT/KEK : HK review committee by external experts</a:t>
            </a:r>
          </a:p>
          <a:p>
            <a:pPr marL="864305" lvl="1" indent="-419805" algn="l">
              <a:buSzPct val="75000"/>
              <a:buChar char="•"/>
              <a:defRPr sz="2400">
                <a:latin typeface="Arial"/>
                <a:ea typeface="Arial"/>
                <a:cs typeface="Arial"/>
                <a:sym typeface="Arial"/>
              </a:defRPr>
            </a:pPr>
            <a:r>
              <a:t>Milind Diwan, Anne-Isabelle Etienvre, Junji Hisano, Klaus Kirch, Andrew J. Lankford, Masaki Mori, Toshinori Mori (chair), Katsunobu Oide, David Sinclair, Jim Strait, Yifang Wang, Jiro Yamatomi (chair of sub-committee)</a:t>
            </a:r>
          </a:p>
          <a:p>
            <a:pPr marL="864305" lvl="1" indent="-419805" algn="l">
              <a:buSzPct val="75000"/>
              <a:buChar char="•"/>
              <a:defRPr sz="2400">
                <a:latin typeface="Arial"/>
                <a:ea typeface="Arial"/>
                <a:cs typeface="Arial"/>
                <a:sym typeface="Arial"/>
              </a:defRPr>
            </a:pPr>
            <a:r>
              <a:t>Cavern&amp;Tank sub-committee : T. Ono, N. Kotake, S. Tanaka, T. Yamaguchi, J. Yamatomi(chair), K. Endo</a:t>
            </a:r>
          </a:p>
          <a:p>
            <a:pPr marL="419805" indent="-419805" algn="l">
              <a:buSzPct val="75000"/>
              <a:buChar char="•"/>
              <a:defRPr sz="3400">
                <a:latin typeface="Arial"/>
                <a:ea typeface="Arial"/>
                <a:cs typeface="Arial"/>
                <a:sym typeface="Arial"/>
              </a:defRPr>
            </a:pPr>
            <a:r>
              <a:t>Hyper-Kamiokande experiment Financial Forum</a:t>
            </a:r>
          </a:p>
          <a:p>
            <a:pPr marL="864305" lvl="1" indent="-419805" algn="l">
              <a:buSzPct val="75000"/>
              <a:buChar char="•"/>
              <a:defRPr sz="2400">
                <a:latin typeface="Arial"/>
                <a:ea typeface="Arial"/>
                <a:cs typeface="Arial"/>
                <a:sym typeface="Arial"/>
              </a:defRPr>
            </a:pPr>
            <a:r>
              <a:t>Foreign agency representatives and researchers from interested countries</a:t>
            </a:r>
          </a:p>
          <a:p>
            <a:pPr marL="864305" lvl="1" indent="-419805" algn="l">
              <a:buSzPct val="75000"/>
              <a:buChar char="•"/>
              <a:defRPr sz="2400">
                <a:latin typeface="Arial"/>
                <a:ea typeface="Arial"/>
                <a:cs typeface="Arial"/>
                <a:sym typeface="Arial"/>
              </a:defRPr>
            </a:pPr>
            <a:r>
              <a:t>Kickoff meeting on January 11th, 2019 @ UTokyo campus</a:t>
            </a:r>
          </a:p>
          <a:p>
            <a:pPr marL="864305" lvl="1" indent="-419805" algn="l">
              <a:buSzPct val="75000"/>
              <a:buChar char="•"/>
              <a:defRPr sz="2400">
                <a:latin typeface="Arial"/>
                <a:ea typeface="Arial"/>
                <a:cs typeface="Arial"/>
                <a:sym typeface="Arial"/>
              </a:defRPr>
            </a:pPr>
            <a:r>
              <a:t>2nd meeting will be held on June 27-28, 2019</a:t>
            </a:r>
          </a:p>
        </p:txBody>
      </p:sp>
    </p:spTree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7" name="1st HK Financial Forum"/>
          <p:cNvSpPr txBox="1">
            <a:spLocks noGrp="1"/>
          </p:cNvSpPr>
          <p:nvPr>
            <p:ph type="title"/>
          </p:nvPr>
        </p:nvSpPr>
        <p:spPr>
          <a:xfrm>
            <a:off x="1270000" y="76200"/>
            <a:ext cx="10464800" cy="1384300"/>
          </a:xfrm>
          <a:prstGeom prst="rect">
            <a:avLst/>
          </a:prstGeom>
        </p:spPr>
        <p:txBody>
          <a:bodyPr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1st HK Financial Forum</a:t>
            </a:r>
          </a:p>
        </p:txBody>
      </p:sp>
      <p:sp>
        <p:nvSpPr>
          <p:cNvPr id="68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15</a:t>
            </a:fld>
            <a:endParaRPr/>
          </a:p>
        </p:txBody>
      </p:sp>
      <p:pic>
        <p:nvPicPr>
          <p:cNvPr id="689" name="The First Meeting of the Hyper-Kamiokande Experiment Financial Forum | The University of Tokyo_Part1.pdf" descr="The First Meeting of the Hyper-Kamiokande Experiment Financial Forum | The University of Tokyo_Part1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994117" y="2201636"/>
            <a:ext cx="5153254" cy="7292504"/>
          </a:xfrm>
          <a:prstGeom prst="rect">
            <a:avLst/>
          </a:prstGeom>
          <a:ln w="12700">
            <a:solidFill>
              <a:srgbClr val="000000"/>
            </a:solidFill>
            <a:miter lim="400000"/>
          </a:ln>
        </p:spPr>
      </p:pic>
      <p:pic>
        <p:nvPicPr>
          <p:cNvPr id="690" name="The First Meeting of the Hyper-Kamiokande Experiment Financial Forum | The University of Tokyo_Part2.pdf" descr="The First Meeting of the Hyper-Kamiokande Experiment Financial Forum | The University of Tokyo_Part2.pdf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6823561" y="2201636"/>
            <a:ext cx="5153254" cy="7292504"/>
          </a:xfrm>
          <a:prstGeom prst="rect">
            <a:avLst/>
          </a:prstGeom>
          <a:ln w="12700">
            <a:solidFill>
              <a:srgbClr val="000000"/>
            </a:solidFill>
            <a:miter lim="400000"/>
          </a:ln>
        </p:spPr>
      </p:pic>
      <p:sp>
        <p:nvSpPr>
          <p:cNvPr id="691" name="https://www.u-tokyo.ac.jp/focus/en/articles/z0208_00026.html"/>
          <p:cNvSpPr txBox="1"/>
          <p:nvPr/>
        </p:nvSpPr>
        <p:spPr>
          <a:xfrm>
            <a:off x="1931924" y="1743282"/>
            <a:ext cx="9140953" cy="46106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400" b="1">
                <a:solidFill>
                  <a:srgbClr val="0433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r>
              <a:t>https://www.u-tokyo.ac.jp/focus/en/articles/z0208_00026.html</a:t>
            </a:r>
          </a:p>
        </p:txBody>
      </p:sp>
      <p:sp>
        <p:nvSpPr>
          <p:cNvPr id="692" name="2019/1/11 1st HKFF meeting@UT…"/>
          <p:cNvSpPr txBox="1"/>
          <p:nvPr/>
        </p:nvSpPr>
        <p:spPr>
          <a:xfrm>
            <a:off x="1755398" y="1060185"/>
            <a:ext cx="9787236" cy="80282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2400" b="1">
                <a:latin typeface="Arial"/>
                <a:ea typeface="Arial"/>
                <a:cs typeface="Arial"/>
                <a:sym typeface="Arial"/>
              </a:defRPr>
            </a:pPr>
            <a:r>
              <a:t>2019/1/11 1st HKFF meeting@UT</a:t>
            </a:r>
          </a:p>
          <a:p>
            <a:pPr>
              <a:defRPr sz="2400" b="1">
                <a:latin typeface="Arial"/>
                <a:ea typeface="Arial"/>
                <a:cs typeface="Arial"/>
                <a:sym typeface="Arial"/>
              </a:defRPr>
            </a:pPr>
            <a:r>
              <a:t>Foreign agency representatives and researchers from 14 countries</a:t>
            </a:r>
          </a:p>
        </p:txBody>
      </p:sp>
      <p:sp>
        <p:nvSpPr>
          <p:cNvPr id="693" name="Forum has been established: 2nd meeting on June 27-28"/>
          <p:cNvSpPr txBox="1"/>
          <p:nvPr/>
        </p:nvSpPr>
        <p:spPr>
          <a:xfrm>
            <a:off x="261230" y="8998511"/>
            <a:ext cx="12482340" cy="631913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3800">
                <a:solidFill>
                  <a:schemeClr val="accent6">
                    <a:satOff val="-15808"/>
                    <a:lumOff val="-17557"/>
                  </a:schemeClr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Forum has been established: 2nd meeting on June 27-28 </a:t>
            </a:r>
          </a:p>
        </p:txBody>
      </p:sp>
    </p:spTree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16</a:t>
            </a:fld>
            <a:endParaRPr/>
          </a:p>
        </p:txBody>
      </p:sp>
      <p:sp>
        <p:nvSpPr>
          <p:cNvPr id="696" name="Hyper-Kamiokande Group"/>
          <p:cNvSpPr/>
          <p:nvPr/>
        </p:nvSpPr>
        <p:spPr>
          <a:xfrm>
            <a:off x="1533078" y="470495"/>
            <a:ext cx="9964044" cy="10148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Hyper-Kamiokande Group</a:t>
            </a:r>
          </a:p>
        </p:txBody>
      </p:sp>
      <p:sp>
        <p:nvSpPr>
          <p:cNvPr id="697" name="New countries…"/>
          <p:cNvSpPr/>
          <p:nvPr/>
        </p:nvSpPr>
        <p:spPr>
          <a:xfrm>
            <a:off x="377069" y="5471546"/>
            <a:ext cx="12250662" cy="40016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/>
          <a:p>
            <a:pPr marL="500062" indent="-500062" algn="l">
              <a:lnSpc>
                <a:spcPct val="90000"/>
              </a:lnSpc>
              <a:buSzPct val="145000"/>
              <a:buChar char="-"/>
              <a:defRPr sz="3300">
                <a:latin typeface="Arial"/>
                <a:ea typeface="Arial"/>
                <a:cs typeface="Arial"/>
                <a:sym typeface="Arial"/>
              </a:defRPr>
            </a:pPr>
            <a:r>
              <a:t>New countries</a:t>
            </a:r>
          </a:p>
          <a:p>
            <a:pPr marL="944562" lvl="1" indent="-500062" algn="l">
              <a:lnSpc>
                <a:spcPct val="90000"/>
              </a:lnSpc>
              <a:buSzPct val="145000"/>
              <a:buChar char="-"/>
              <a:defRPr sz="2400">
                <a:latin typeface="Arial"/>
                <a:ea typeface="Arial"/>
                <a:cs typeface="Arial"/>
                <a:sym typeface="Arial"/>
              </a:defRPr>
            </a:pPr>
            <a:r>
              <a:t>Germany (Aachen)</a:t>
            </a:r>
          </a:p>
          <a:p>
            <a:pPr marL="944562" lvl="1" indent="-500062" algn="l">
              <a:lnSpc>
                <a:spcPct val="90000"/>
              </a:lnSpc>
              <a:buSzPct val="145000"/>
              <a:buChar char="-"/>
              <a:defRPr sz="2400">
                <a:latin typeface="Arial"/>
                <a:ea typeface="Arial"/>
                <a:cs typeface="Arial"/>
                <a:sym typeface="Arial"/>
              </a:defRPr>
            </a:pPr>
            <a:r>
              <a:t>India (Harish-Chandra Research Institute, Indian Institute of Technology, Tezpur University)</a:t>
            </a:r>
          </a:p>
          <a:p>
            <a:pPr marL="500062" indent="-500062" algn="l">
              <a:lnSpc>
                <a:spcPct val="90000"/>
              </a:lnSpc>
              <a:buSzPct val="145000"/>
              <a:buChar char="-"/>
              <a:defRPr sz="3300">
                <a:latin typeface="Arial"/>
                <a:ea typeface="Arial"/>
                <a:cs typeface="Arial"/>
                <a:sym typeface="Arial"/>
              </a:defRPr>
            </a:pPr>
            <a:r>
              <a:t>New Institutes</a:t>
            </a:r>
          </a:p>
          <a:p>
            <a:pPr marL="944562" lvl="1" indent="-500062" algn="l">
              <a:lnSpc>
                <a:spcPct val="90000"/>
              </a:lnSpc>
              <a:buSzPct val="145000"/>
              <a:buChar char="-"/>
              <a:defRPr sz="2400">
                <a:latin typeface="Arial"/>
                <a:ea typeface="Arial"/>
                <a:cs typeface="Arial"/>
                <a:sym typeface="Arial"/>
              </a:defRPr>
            </a:pPr>
            <a:r>
              <a:t>Canada: Victoria, BCIT, Carleton</a:t>
            </a:r>
          </a:p>
          <a:p>
            <a:pPr marL="944562" lvl="1" indent="-500062" algn="l">
              <a:lnSpc>
                <a:spcPct val="90000"/>
              </a:lnSpc>
              <a:buSzPct val="145000"/>
              <a:buChar char="-"/>
              <a:defRPr sz="2400">
                <a:latin typeface="Arial"/>
                <a:ea typeface="Arial"/>
                <a:cs typeface="Arial"/>
                <a:sym typeface="Arial"/>
              </a:defRPr>
            </a:pPr>
            <a:r>
              <a:t>Poland: AGH, Jagiellonian, Silesia, Institute of Nuclear Physics PAN</a:t>
            </a:r>
          </a:p>
          <a:p>
            <a:pPr marL="500062" indent="-500062" algn="l">
              <a:lnSpc>
                <a:spcPct val="90000"/>
              </a:lnSpc>
              <a:buSzPct val="145000"/>
              <a:buChar char="-"/>
              <a:defRPr sz="3300">
                <a:latin typeface="Arial"/>
                <a:ea typeface="Arial"/>
                <a:cs typeface="Arial"/>
                <a:sym typeface="Arial"/>
              </a:defRPr>
            </a:pPr>
            <a:r>
              <a:t>Japanese institutes</a:t>
            </a:r>
          </a:p>
          <a:p>
            <a:pPr marL="746125" indent="-428625" algn="l">
              <a:lnSpc>
                <a:spcPct val="90000"/>
              </a:lnSpc>
              <a:buSzPct val="171000"/>
              <a:buChar char="-"/>
              <a:defRPr sz="2400">
                <a:latin typeface="Arial"/>
                <a:ea typeface="Arial"/>
                <a:cs typeface="Arial"/>
                <a:sym typeface="Arial"/>
              </a:defRPr>
            </a:pPr>
            <a:r>
              <a:t>Osaka city, Okayama, KEK, Kobe, Kyoto, Kyoto Sangyo, TIT, Tokyo, Tohoku, Nagoya, Miyagi educational</a:t>
            </a:r>
          </a:p>
          <a:p>
            <a:pPr marL="746125" indent="-428625" algn="l">
              <a:lnSpc>
                <a:spcPct val="90000"/>
              </a:lnSpc>
              <a:buSzPct val="171000"/>
              <a:buChar char="-"/>
              <a:defRPr sz="2400">
                <a:latin typeface="Arial"/>
                <a:ea typeface="Arial"/>
                <a:cs typeface="Arial"/>
                <a:sym typeface="Arial"/>
              </a:defRPr>
            </a:pPr>
            <a:r>
              <a:t>New institutes include Tokyo Science, Yokohama, Keio universities</a:t>
            </a:r>
          </a:p>
        </p:txBody>
      </p:sp>
      <p:sp>
        <p:nvSpPr>
          <p:cNvPr id="698" name="Hyper-K meeting@Kashiwa, January 2019"/>
          <p:cNvSpPr txBox="1"/>
          <p:nvPr/>
        </p:nvSpPr>
        <p:spPr>
          <a:xfrm>
            <a:off x="6624319" y="5028322"/>
            <a:ext cx="5559294" cy="38539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2000" b="1"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Hyper-K meeting@Kashiwa, January 2019</a:t>
            </a:r>
          </a:p>
        </p:txBody>
      </p:sp>
      <p:pic>
        <p:nvPicPr>
          <p:cNvPr id="699" name="Image" descr="Image"/>
          <p:cNvPicPr>
            <a:picLocks noChangeAspect="1"/>
          </p:cNvPicPr>
          <p:nvPr/>
        </p:nvPicPr>
        <p:blipFill>
          <a:blip r:embed="rId2">
            <a:extLst/>
          </a:blip>
          <a:srcRect r="66132"/>
          <a:stretch>
            <a:fillRect/>
          </a:stretch>
        </p:blipFill>
        <p:spPr>
          <a:xfrm>
            <a:off x="880656" y="2000212"/>
            <a:ext cx="4404454" cy="579423"/>
          </a:xfrm>
          <a:prstGeom prst="rect">
            <a:avLst/>
          </a:prstGeom>
          <a:ln w="12700">
            <a:miter lim="400000"/>
          </a:ln>
        </p:spPr>
      </p:pic>
      <p:pic>
        <p:nvPicPr>
          <p:cNvPr id="700" name="Image" descr="Image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354009" y="4127637"/>
            <a:ext cx="867399" cy="579423"/>
          </a:xfrm>
          <a:prstGeom prst="rect">
            <a:avLst/>
          </a:prstGeom>
          <a:ln w="12700">
            <a:miter lim="400000"/>
          </a:ln>
        </p:spPr>
      </p:pic>
      <p:pic>
        <p:nvPicPr>
          <p:cNvPr id="701" name="Image" descr="Image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3249042" y="4127637"/>
            <a:ext cx="867692" cy="579423"/>
          </a:xfrm>
          <a:prstGeom prst="rect">
            <a:avLst/>
          </a:prstGeom>
          <a:ln w="12700">
            <a:miter lim="400000"/>
          </a:ln>
        </p:spPr>
      </p:pic>
      <p:pic>
        <p:nvPicPr>
          <p:cNvPr id="702" name="Image" descr="Image"/>
          <p:cNvPicPr>
            <a:picLocks noChangeAspect="1"/>
          </p:cNvPicPr>
          <p:nvPr/>
        </p:nvPicPr>
        <p:blipFill>
          <a:blip r:embed="rId2">
            <a:extLst/>
          </a:blip>
          <a:srcRect l="33805" r="32234"/>
          <a:stretch>
            <a:fillRect/>
          </a:stretch>
        </p:blipFill>
        <p:spPr>
          <a:xfrm>
            <a:off x="874703" y="2720181"/>
            <a:ext cx="4416426" cy="579423"/>
          </a:xfrm>
          <a:prstGeom prst="rect">
            <a:avLst/>
          </a:prstGeom>
          <a:ln w="12700">
            <a:miter lim="400000"/>
          </a:ln>
        </p:spPr>
      </p:pic>
      <p:pic>
        <p:nvPicPr>
          <p:cNvPr id="703" name="Image" descr="Image"/>
          <p:cNvPicPr>
            <a:picLocks noChangeAspect="1"/>
          </p:cNvPicPr>
          <p:nvPr/>
        </p:nvPicPr>
        <p:blipFill>
          <a:blip r:embed="rId2">
            <a:extLst/>
          </a:blip>
          <a:srcRect l="67802"/>
          <a:stretch>
            <a:fillRect/>
          </a:stretch>
        </p:blipFill>
        <p:spPr>
          <a:xfrm>
            <a:off x="981860" y="3427449"/>
            <a:ext cx="4187164" cy="579423"/>
          </a:xfrm>
          <a:prstGeom prst="rect">
            <a:avLst/>
          </a:prstGeom>
          <a:ln w="12700">
            <a:miter lim="400000"/>
          </a:ln>
        </p:spPr>
      </p:pic>
      <p:sp>
        <p:nvSpPr>
          <p:cNvPr id="704" name="17 countries"/>
          <p:cNvSpPr/>
          <p:nvPr/>
        </p:nvSpPr>
        <p:spPr>
          <a:xfrm>
            <a:off x="1681583" y="1390792"/>
            <a:ext cx="2768799" cy="6200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/>
          <a:p>
            <a:pPr lvl="1" indent="0">
              <a:defRPr sz="3600" i="1">
                <a:latin typeface="Arial"/>
                <a:ea typeface="Arial"/>
                <a:cs typeface="Arial"/>
                <a:sym typeface="Arial"/>
              </a:defRPr>
            </a:pPr>
            <a:r>
              <a:t>17 countries</a:t>
            </a:r>
          </a:p>
        </p:txBody>
      </p:sp>
      <p:sp>
        <p:nvSpPr>
          <p:cNvPr id="705" name="82 institutes, ~300 members"/>
          <p:cNvSpPr txBox="1"/>
          <p:nvPr/>
        </p:nvSpPr>
        <p:spPr>
          <a:xfrm>
            <a:off x="155195" y="4733953"/>
            <a:ext cx="6103938" cy="6200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3600" i="1"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82 institutes, ~300 members</a:t>
            </a:r>
          </a:p>
        </p:txBody>
      </p:sp>
      <p:pic>
        <p:nvPicPr>
          <p:cNvPr id="706" name="Image" descr="Image"/>
          <p:cNvPicPr>
            <a:picLocks noChangeAspect="1"/>
          </p:cNvPicPr>
          <p:nvPr/>
        </p:nvPicPr>
        <p:blipFill>
          <a:blip r:embed="rId5">
            <a:extLst/>
          </a:blip>
          <a:srcRect l="4965" t="10564" r="4965" b="4580"/>
          <a:stretch>
            <a:fillRect/>
          </a:stretch>
        </p:blipFill>
        <p:spPr>
          <a:xfrm>
            <a:off x="6585558" y="1519233"/>
            <a:ext cx="5636743" cy="354031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17</a:t>
            </a:fld>
            <a:endParaRPr/>
          </a:p>
        </p:txBody>
      </p:sp>
      <p:pic>
        <p:nvPicPr>
          <p:cNvPr id="709" name="HK Organogram.png" descr="HK Organogram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66902" y="957692"/>
            <a:ext cx="11642651" cy="8731989"/>
          </a:xfrm>
          <a:prstGeom prst="rect">
            <a:avLst/>
          </a:prstGeom>
          <a:ln w="12700">
            <a:miter lim="400000"/>
          </a:ln>
        </p:spPr>
      </p:pic>
      <p:sp>
        <p:nvSpPr>
          <p:cNvPr id="710" name="Proto-collaboration Structure"/>
          <p:cNvSpPr txBox="1"/>
          <p:nvPr/>
        </p:nvSpPr>
        <p:spPr>
          <a:xfrm>
            <a:off x="980947" y="-88900"/>
            <a:ext cx="11036301" cy="1041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6400"/>
            </a:lvl1pPr>
          </a:lstStyle>
          <a:p>
            <a:r>
              <a:t>Proto-collaboration Structure</a:t>
            </a:r>
          </a:p>
        </p:txBody>
      </p:sp>
    </p:spTree>
  </p:cSld>
  <p:clrMapOvr>
    <a:masterClrMapping/>
  </p:clrMapOvr>
  <p:transition spd="med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2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18</a:t>
            </a:fld>
            <a:endParaRPr/>
          </a:p>
        </p:txBody>
      </p:sp>
      <p:pic>
        <p:nvPicPr>
          <p:cNvPr id="713" name="Slides--nakayama-20170908-Nakayama-surface_Part2.pdf" descr="Slides--nakayama-20170908-Nakayama-surface_Part2.pdf"/>
          <p:cNvPicPr>
            <a:picLocks noChangeAspect="1"/>
          </p:cNvPicPr>
          <p:nvPr/>
        </p:nvPicPr>
        <p:blipFill>
          <a:blip r:embed="rId2">
            <a:extLst/>
          </a:blip>
          <a:srcRect l="18444" t="21610" r="14347" b="10787"/>
          <a:stretch>
            <a:fillRect/>
          </a:stretch>
        </p:blipFill>
        <p:spPr>
          <a:xfrm>
            <a:off x="1291365" y="1984298"/>
            <a:ext cx="10047445" cy="7579722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716" name="Slides--nakayama-20170908-Nakayama-surface_Part3.pdf"/>
          <p:cNvGrpSpPr/>
          <p:nvPr/>
        </p:nvGrpSpPr>
        <p:grpSpPr>
          <a:xfrm>
            <a:off x="8457387" y="4702265"/>
            <a:ext cx="2750003" cy="1879601"/>
            <a:chOff x="0" y="0"/>
            <a:chExt cx="2750001" cy="1879600"/>
          </a:xfrm>
        </p:grpSpPr>
        <p:pic>
          <p:nvPicPr>
            <p:cNvPr id="715" name="Slides--nakayama-20170908-Nakayama-surface_Part3.pdf" descr="Slides--nakayama-20170908-Nakayama-surface_Part3.pdf"/>
            <p:cNvPicPr>
              <a:picLocks noChangeAspect="1"/>
            </p:cNvPicPr>
            <p:nvPr/>
          </p:nvPicPr>
          <p:blipFill>
            <a:blip r:embed="rId3">
              <a:extLst/>
            </a:blip>
            <a:srcRect l="2777" t="53147" r="45972" b="2593"/>
            <a:stretch>
              <a:fillRect/>
            </a:stretch>
          </p:blipFill>
          <p:spPr>
            <a:xfrm>
              <a:off x="139700" y="139700"/>
              <a:ext cx="2470602" cy="1600200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714" name="Slides--nakayama-20170908-Nakayama-surface_Part3.pdf" descr="Slides--nakayama-20170908-Nakayama-surface_Part3.pdf"/>
            <p:cNvPicPr>
              <a:picLocks/>
            </p:cNvPicPr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0" y="-1"/>
              <a:ext cx="2750002" cy="1879601"/>
            </a:xfrm>
            <a:prstGeom prst="rect">
              <a:avLst/>
            </a:prstGeom>
            <a:effectLst/>
          </p:spPr>
        </p:pic>
      </p:grpSp>
      <p:sp>
        <p:nvSpPr>
          <p:cNvPr id="717" name="Kamioka Town"/>
          <p:cNvSpPr txBox="1"/>
          <p:nvPr/>
        </p:nvSpPr>
        <p:spPr>
          <a:xfrm>
            <a:off x="5516948" y="7566506"/>
            <a:ext cx="3306664" cy="622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3600" b="1">
                <a:solidFill>
                  <a:srgbClr val="EBEBEB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Kamioka Town</a:t>
            </a:r>
          </a:p>
        </p:txBody>
      </p:sp>
      <p:sp>
        <p:nvSpPr>
          <p:cNvPr id="718" name="Line"/>
          <p:cNvSpPr/>
          <p:nvPr/>
        </p:nvSpPr>
        <p:spPr>
          <a:xfrm flipV="1">
            <a:off x="8766071" y="6595593"/>
            <a:ext cx="786796" cy="1135896"/>
          </a:xfrm>
          <a:prstGeom prst="line">
            <a:avLst/>
          </a:prstGeom>
          <a:ln w="127000">
            <a:solidFill>
              <a:srgbClr val="FFFFFF"/>
            </a:solidFill>
            <a:miter lim="400000"/>
            <a:headEnd type="stealth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grpSp>
        <p:nvGrpSpPr>
          <p:cNvPr id="721" name="cavern_approach_tunnel_layout1_3D_1cav.pdf"/>
          <p:cNvGrpSpPr/>
          <p:nvPr/>
        </p:nvGrpSpPr>
        <p:grpSpPr>
          <a:xfrm>
            <a:off x="2172436" y="5217460"/>
            <a:ext cx="2850300" cy="1492338"/>
            <a:chOff x="0" y="0"/>
            <a:chExt cx="2850298" cy="1492336"/>
          </a:xfrm>
        </p:grpSpPr>
        <p:pic>
          <p:nvPicPr>
            <p:cNvPr id="720" name="cavern_approach_tunnel_layout1_3D_1cav.pdf" descr="cavern_approach_tunnel_layout1_3D_1cav.pdf"/>
            <p:cNvPicPr>
              <a:picLocks noChangeAspect="1"/>
            </p:cNvPicPr>
            <p:nvPr/>
          </p:nvPicPr>
          <p:blipFill>
            <a:blip r:embed="rId5">
              <a:extLst/>
            </a:blip>
            <a:srcRect l="8333" t="7333" r="7253" b="8329"/>
            <a:stretch>
              <a:fillRect/>
            </a:stretch>
          </p:blipFill>
          <p:spPr>
            <a:xfrm>
              <a:off x="139700" y="139700"/>
              <a:ext cx="2570899" cy="1212937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719" name="cavern_approach_tunnel_layout1_3D_1cav.pdf" descr="cavern_approach_tunnel_layout1_3D_1cav.pdf"/>
            <p:cNvPicPr>
              <a:picLocks/>
            </p:cNvPicPr>
            <p:nvPr/>
          </p:nvPicPr>
          <p:blipFill>
            <a:blip r:embed="rId6">
              <a:extLst/>
            </a:blip>
            <a:stretch>
              <a:fillRect/>
            </a:stretch>
          </p:blipFill>
          <p:spPr>
            <a:xfrm>
              <a:off x="0" y="0"/>
              <a:ext cx="2850299" cy="1492337"/>
            </a:xfrm>
            <a:prstGeom prst="rect">
              <a:avLst/>
            </a:prstGeom>
            <a:effectLst/>
          </p:spPr>
        </p:pic>
      </p:grpSp>
      <p:sp>
        <p:nvSpPr>
          <p:cNvPr id="722" name="Line"/>
          <p:cNvSpPr/>
          <p:nvPr/>
        </p:nvSpPr>
        <p:spPr>
          <a:xfrm flipH="1">
            <a:off x="4879483" y="6177271"/>
            <a:ext cx="1255255" cy="2"/>
          </a:xfrm>
          <a:prstGeom prst="line">
            <a:avLst/>
          </a:prstGeom>
          <a:ln w="127000">
            <a:solidFill>
              <a:srgbClr val="FFFFFF"/>
            </a:solidFill>
            <a:miter lim="400000"/>
            <a:headEnd type="stealth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723" name="Detector Location"/>
          <p:cNvSpPr txBox="1"/>
          <p:nvPr/>
        </p:nvSpPr>
        <p:spPr>
          <a:xfrm>
            <a:off x="980947" y="38100"/>
            <a:ext cx="11036301" cy="1041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6400"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Detector Location</a:t>
            </a:r>
          </a:p>
        </p:txBody>
      </p:sp>
      <p:sp>
        <p:nvSpPr>
          <p:cNvPr id="724" name="8km south of Super-K, 295km from J-PARC…"/>
          <p:cNvSpPr/>
          <p:nvPr/>
        </p:nvSpPr>
        <p:spPr>
          <a:xfrm>
            <a:off x="2817129" y="1033821"/>
            <a:ext cx="7543861" cy="90276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/>
          <a:p>
            <a:pPr algn="l" defTabSz="457200">
              <a:buSzPct val="125000"/>
              <a:buChar char="•"/>
              <a:defRPr sz="2800">
                <a:latin typeface="Arial"/>
                <a:ea typeface="Arial"/>
                <a:cs typeface="Arial"/>
                <a:sym typeface="Arial"/>
              </a:defRPr>
            </a:pPr>
            <a:r>
              <a:t> 8km south of Super-K, 295km from J-PARC</a:t>
            </a:r>
          </a:p>
          <a:p>
            <a:pPr algn="l" defTabSz="457200">
              <a:buSzPct val="125000"/>
              <a:buChar char="•"/>
              <a:defRPr sz="2800">
                <a:latin typeface="Arial"/>
                <a:ea typeface="Arial"/>
                <a:cs typeface="Arial"/>
                <a:sym typeface="Arial"/>
              </a:defRPr>
            </a:pPr>
            <a:r>
              <a:t> 650m rock overburden</a:t>
            </a:r>
          </a:p>
        </p:txBody>
      </p:sp>
    </p:spTree>
  </p:cSld>
  <p:clrMapOvr>
    <a:masterClrMapping/>
  </p:clrMapOvr>
  <p:transition spd="med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6" name="Slide Number"/>
          <p:cNvSpPr txBox="1">
            <a:spLocks noGrp="1"/>
          </p:cNvSpPr>
          <p:nvPr>
            <p:ph type="sldNum" sz="quarter" idx="4294967295"/>
          </p:nvPr>
        </p:nvSpPr>
        <p:spPr>
          <a:xfrm>
            <a:off x="12534900" y="9258300"/>
            <a:ext cx="342900" cy="3683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19</a:t>
            </a:fld>
            <a:endParaRPr/>
          </a:p>
        </p:txBody>
      </p:sp>
      <p:sp>
        <p:nvSpPr>
          <p:cNvPr id="727" name="Cavern study"/>
          <p:cNvSpPr txBox="1"/>
          <p:nvPr/>
        </p:nvSpPr>
        <p:spPr>
          <a:xfrm>
            <a:off x="0" y="266700"/>
            <a:ext cx="13004801" cy="1016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6400"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Cavern study</a:t>
            </a:r>
          </a:p>
        </p:txBody>
      </p:sp>
      <p:sp>
        <p:nvSpPr>
          <p:cNvPr id="728" name="(2017.8)HK Advisory committee concluded:…"/>
          <p:cNvSpPr txBox="1"/>
          <p:nvPr/>
        </p:nvSpPr>
        <p:spPr>
          <a:xfrm>
            <a:off x="1575554" y="7752940"/>
            <a:ext cx="9853692" cy="1617520"/>
          </a:xfrm>
          <a:prstGeom prst="rect">
            <a:avLst/>
          </a:prstGeom>
          <a:ln w="38100">
            <a:solidFill>
              <a:srgbClr val="0056D6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>
              <a:lnSpc>
                <a:spcPct val="80000"/>
              </a:lnSpc>
              <a:defRPr sz="4800">
                <a:solidFill>
                  <a:srgbClr val="0056D6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sz="3600">
                <a:solidFill>
                  <a:srgbClr val="000000"/>
                </a:solidFill>
              </a:rPr>
              <a:t>(2017.8)HK Advisory committee concluded:</a:t>
            </a:r>
          </a:p>
          <a:p>
            <a:pPr>
              <a:lnSpc>
                <a:spcPct val="90000"/>
              </a:lnSpc>
              <a:defRPr sz="4800">
                <a:solidFill>
                  <a:srgbClr val="0056D6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sz="3600">
                <a:solidFill>
                  <a:srgbClr val="000000"/>
                </a:solidFill>
              </a:rPr>
              <a:t>“</a:t>
            </a:r>
            <a:r>
              <a:rPr sz="3600">
                <a:solidFill>
                  <a:srgbClr val="E63B7A"/>
                </a:solidFill>
                <a:latin typeface="ＭＳ Ｐゴシック"/>
                <a:ea typeface="ＭＳ Ｐゴシック"/>
                <a:cs typeface="ＭＳ Ｐゴシック"/>
                <a:sym typeface="ＭＳ Ｐゴシック"/>
              </a:rPr>
              <a:t>T</a:t>
            </a:r>
            <a:r>
              <a:rPr sz="4200">
                <a:solidFill>
                  <a:srgbClr val="E63B7A"/>
                </a:solidFill>
                <a:latin typeface="ＭＳ Ｐゴシック"/>
                <a:ea typeface="ＭＳ Ｐゴシック"/>
                <a:cs typeface="ＭＳ Ｐゴシック"/>
                <a:sym typeface="ＭＳ Ｐゴシック"/>
              </a:rPr>
              <a:t>he level of feasibility of cavern and tank construction is now satisfactory.”</a:t>
            </a:r>
          </a:p>
        </p:txBody>
      </p:sp>
      <p:pic>
        <p:nvPicPr>
          <p:cNvPr id="729" name="seismic_reflection_imaging.pdf" descr="seismic_reflection_imaging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4419600" y="3511163"/>
            <a:ext cx="4102852" cy="3949701"/>
          </a:xfrm>
          <a:prstGeom prst="rect">
            <a:avLst/>
          </a:prstGeom>
          <a:ln w="12700">
            <a:solidFill>
              <a:srgbClr val="000000"/>
            </a:solidFill>
            <a:miter lim="400000"/>
          </a:ln>
        </p:spPr>
      </p:pic>
      <p:sp>
        <p:nvSpPr>
          <p:cNvPr id="730" name="3D Rock class dist."/>
          <p:cNvSpPr txBox="1"/>
          <p:nvPr/>
        </p:nvSpPr>
        <p:spPr>
          <a:xfrm>
            <a:off x="642007" y="3022482"/>
            <a:ext cx="3353731" cy="52093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3000"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3D Rock class dist.</a:t>
            </a:r>
          </a:p>
        </p:txBody>
      </p:sp>
      <p:sp>
        <p:nvSpPr>
          <p:cNvPr id="731" name="Flustered zone"/>
          <p:cNvSpPr txBox="1"/>
          <p:nvPr/>
        </p:nvSpPr>
        <p:spPr>
          <a:xfrm>
            <a:off x="5089890" y="3022482"/>
            <a:ext cx="2634520" cy="52093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3000"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Flustered zone</a:t>
            </a:r>
          </a:p>
        </p:txBody>
      </p:sp>
      <p:sp>
        <p:nvSpPr>
          <p:cNvPr id="732" name="Site"/>
          <p:cNvSpPr txBox="1"/>
          <p:nvPr/>
        </p:nvSpPr>
        <p:spPr>
          <a:xfrm>
            <a:off x="5702300" y="4863982"/>
            <a:ext cx="1257300" cy="52093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3000">
                <a:solidFill>
                  <a:srgbClr val="B51A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Site</a:t>
            </a:r>
          </a:p>
        </p:txBody>
      </p:sp>
      <p:sp>
        <p:nvSpPr>
          <p:cNvPr id="733" name="HK"/>
          <p:cNvSpPr txBox="1"/>
          <p:nvPr/>
        </p:nvSpPr>
        <p:spPr>
          <a:xfrm>
            <a:off x="6049391" y="5650135"/>
            <a:ext cx="537718" cy="4472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400"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HK</a:t>
            </a:r>
          </a:p>
        </p:txBody>
      </p:sp>
      <p:sp>
        <p:nvSpPr>
          <p:cNvPr id="734" name="Flustered…"/>
          <p:cNvSpPr txBox="1"/>
          <p:nvPr/>
        </p:nvSpPr>
        <p:spPr>
          <a:xfrm rot="19615388">
            <a:off x="4333818" y="5807350"/>
            <a:ext cx="1554213" cy="8028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2400">
                <a:latin typeface="Arial"/>
                <a:ea typeface="Arial"/>
                <a:cs typeface="Arial"/>
                <a:sym typeface="Arial"/>
              </a:defRPr>
            </a:pPr>
            <a:r>
              <a:t>Flustered </a:t>
            </a:r>
          </a:p>
          <a:p>
            <a:pPr>
              <a:defRPr sz="2400">
                <a:latin typeface="Arial"/>
                <a:ea typeface="Arial"/>
                <a:cs typeface="Arial"/>
                <a:sym typeface="Arial"/>
              </a:defRPr>
            </a:pPr>
            <a:r>
              <a:t>zone</a:t>
            </a:r>
          </a:p>
        </p:txBody>
      </p:sp>
      <p:grpSp>
        <p:nvGrpSpPr>
          <p:cNvPr id="753" name="Group"/>
          <p:cNvGrpSpPr/>
          <p:nvPr/>
        </p:nvGrpSpPr>
        <p:grpSpPr>
          <a:xfrm>
            <a:off x="263314" y="3483405"/>
            <a:ext cx="4114806" cy="3991892"/>
            <a:chOff x="0" y="0"/>
            <a:chExt cx="4114805" cy="3991890"/>
          </a:xfrm>
        </p:grpSpPr>
        <p:pic>
          <p:nvPicPr>
            <p:cNvPr id="735" name="seismic_rock_class.pdf" descr="seismic_rock_class.pdf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0" y="22017"/>
              <a:ext cx="4114806" cy="3969874"/>
            </a:xfrm>
            <a:prstGeom prst="rect">
              <a:avLst/>
            </a:prstGeom>
            <a:ln w="12700" cap="flat">
              <a:solidFill>
                <a:srgbClr val="000000"/>
              </a:solidFill>
              <a:prstDash val="solid"/>
              <a:miter lim="400000"/>
            </a:ln>
            <a:effectLst/>
          </p:spPr>
        </p:pic>
        <p:sp>
          <p:nvSpPr>
            <p:cNvPr id="736" name="Site"/>
            <p:cNvSpPr txBox="1"/>
            <p:nvPr/>
          </p:nvSpPr>
          <p:spPr>
            <a:xfrm>
              <a:off x="1354421" y="1300767"/>
              <a:ext cx="1358901" cy="48406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>
                <a:defRPr sz="3000">
                  <a:solidFill>
                    <a:srgbClr val="B51A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t>Site</a:t>
              </a:r>
            </a:p>
          </p:txBody>
        </p:sp>
        <p:sp>
          <p:nvSpPr>
            <p:cNvPr id="737" name="HK…"/>
            <p:cNvSpPr txBox="1"/>
            <p:nvPr/>
          </p:nvSpPr>
          <p:spPr>
            <a:xfrm>
              <a:off x="1462094" y="2079643"/>
              <a:ext cx="965201" cy="4699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lnSpc>
                  <a:spcPct val="90000"/>
                </a:lnSpc>
                <a:defRPr sz="2400">
                  <a:latin typeface="Arial"/>
                  <a:ea typeface="Arial"/>
                  <a:cs typeface="Arial"/>
                  <a:sym typeface="Arial"/>
                </a:defRPr>
              </a:pPr>
              <a:r>
                <a:t>HK</a:t>
              </a:r>
            </a:p>
            <a:p>
              <a:pPr>
                <a:lnSpc>
                  <a:spcPct val="90000"/>
                </a:lnSpc>
                <a:defRPr sz="2400">
                  <a:latin typeface="Arial"/>
                  <a:ea typeface="Arial"/>
                  <a:cs typeface="Arial"/>
                  <a:sym typeface="Arial"/>
                </a:defRPr>
              </a:pPr>
              <a:r>
                <a:t>サイズ</a:t>
              </a:r>
            </a:p>
          </p:txBody>
        </p:sp>
        <p:sp>
          <p:nvSpPr>
            <p:cNvPr id="738" name="B"/>
            <p:cNvSpPr txBox="1"/>
            <p:nvPr/>
          </p:nvSpPr>
          <p:spPr>
            <a:xfrm>
              <a:off x="2146326" y="1883125"/>
              <a:ext cx="800101" cy="4064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>
                <a:defRPr sz="2700">
                  <a:solidFill>
                    <a:srgbClr val="002E7A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t>B</a:t>
              </a:r>
            </a:p>
          </p:txBody>
        </p:sp>
        <p:sp>
          <p:nvSpPr>
            <p:cNvPr id="739" name="CH"/>
            <p:cNvSpPr txBox="1"/>
            <p:nvPr/>
          </p:nvSpPr>
          <p:spPr>
            <a:xfrm rot="2951060">
              <a:off x="1776166" y="2690477"/>
              <a:ext cx="1320801" cy="4064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2800">
                  <a:solidFill>
                    <a:srgbClr val="00C7FC"/>
                  </a:solidFill>
                  <a:latin typeface="Arial"/>
                  <a:ea typeface="Arial"/>
                  <a:cs typeface="Arial"/>
                  <a:sym typeface="Arial"/>
                </a:defRPr>
              </a:pPr>
              <a:r>
                <a:t>C</a:t>
              </a:r>
              <a:r>
                <a:rPr baseline="-5999"/>
                <a:t>H</a:t>
              </a:r>
            </a:p>
          </p:txBody>
        </p:sp>
        <p:grpSp>
          <p:nvGrpSpPr>
            <p:cNvPr id="752" name="Group"/>
            <p:cNvGrpSpPr/>
            <p:nvPr/>
          </p:nvGrpSpPr>
          <p:grpSpPr>
            <a:xfrm>
              <a:off x="483237" y="0"/>
              <a:ext cx="3602630" cy="3954199"/>
              <a:chOff x="0" y="0"/>
              <a:chExt cx="3602629" cy="3954198"/>
            </a:xfrm>
          </p:grpSpPr>
          <p:sp>
            <p:nvSpPr>
              <p:cNvPr id="740" name="鉛断層"/>
              <p:cNvSpPr txBox="1"/>
              <p:nvPr/>
            </p:nvSpPr>
            <p:spPr>
              <a:xfrm>
                <a:off x="1505220" y="259431"/>
                <a:ext cx="850901" cy="31750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50800" tIns="50800" rIns="50800" bIns="50800" numCol="1" anchor="ctr">
                <a:noAutofit/>
              </a:bodyPr>
              <a:lstStyle>
                <a:lvl1pPr>
                  <a:defRPr sz="1800" b="1">
                    <a:solidFill>
                      <a:srgbClr val="7A4A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</a:lstStyle>
              <a:p>
                <a:r>
                  <a:t>鉛断層</a:t>
                </a:r>
              </a:p>
            </p:txBody>
          </p:sp>
          <p:sp>
            <p:nvSpPr>
              <p:cNvPr id="741" name="緩めの断層"/>
              <p:cNvSpPr txBox="1"/>
              <p:nvPr/>
            </p:nvSpPr>
            <p:spPr>
              <a:xfrm>
                <a:off x="230634" y="919422"/>
                <a:ext cx="2247901" cy="27940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50800" tIns="50800" rIns="50800" bIns="50800" numCol="1" anchor="ctr">
                <a:noAutofit/>
              </a:bodyPr>
              <a:lstStyle>
                <a:lvl1pPr>
                  <a:defRPr sz="1800" b="1">
                    <a:solidFill>
                      <a:srgbClr val="7A4A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</a:lstStyle>
              <a:p>
                <a:r>
                  <a:t>緩めの断層</a:t>
                </a:r>
              </a:p>
            </p:txBody>
          </p:sp>
          <p:sp>
            <p:nvSpPr>
              <p:cNvPr id="742" name="アンコ断層"/>
              <p:cNvSpPr txBox="1"/>
              <p:nvPr/>
            </p:nvSpPr>
            <p:spPr>
              <a:xfrm rot="16199995">
                <a:off x="-603249" y="1441867"/>
                <a:ext cx="1485901" cy="27940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50800" tIns="50800" rIns="50800" bIns="50800" numCol="1" anchor="ctr">
                <a:noAutofit/>
              </a:bodyPr>
              <a:lstStyle>
                <a:lvl1pPr>
                  <a:defRPr sz="1800" b="1">
                    <a:solidFill>
                      <a:srgbClr val="7A4A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</a:lstStyle>
              <a:p>
                <a:r>
                  <a:t>アンコ断層</a:t>
                </a:r>
              </a:p>
            </p:txBody>
          </p:sp>
          <p:sp>
            <p:nvSpPr>
              <p:cNvPr id="743" name="240度目断層"/>
              <p:cNvSpPr txBox="1"/>
              <p:nvPr/>
            </p:nvSpPr>
            <p:spPr>
              <a:xfrm rot="16199995">
                <a:off x="1556000" y="1689677"/>
                <a:ext cx="1752601" cy="27940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50800" tIns="50800" rIns="50800" bIns="50800" numCol="1" anchor="ctr">
                <a:noAutofit/>
              </a:bodyPr>
              <a:lstStyle>
                <a:lvl1pPr>
                  <a:defRPr sz="1800" b="1">
                    <a:solidFill>
                      <a:srgbClr val="7A4A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</a:lstStyle>
              <a:p>
                <a:r>
                  <a:t>240度目断層</a:t>
                </a:r>
              </a:p>
            </p:txBody>
          </p:sp>
          <p:sp>
            <p:nvSpPr>
              <p:cNvPr id="744" name="Line"/>
              <p:cNvSpPr/>
              <p:nvPr/>
            </p:nvSpPr>
            <p:spPr>
              <a:xfrm>
                <a:off x="157115" y="0"/>
                <a:ext cx="164168" cy="394551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lnTo>
                      <a:pt x="3249" y="2010"/>
                    </a:lnTo>
                    <a:lnTo>
                      <a:pt x="5043" y="3299"/>
                    </a:lnTo>
                    <a:lnTo>
                      <a:pt x="7623" y="5084"/>
                    </a:lnTo>
                    <a:lnTo>
                      <a:pt x="9118" y="6722"/>
                    </a:lnTo>
                    <a:lnTo>
                      <a:pt x="11810" y="8442"/>
                    </a:lnTo>
                    <a:lnTo>
                      <a:pt x="15956" y="11299"/>
                    </a:lnTo>
                    <a:lnTo>
                      <a:pt x="18647" y="13247"/>
                    </a:lnTo>
                    <a:lnTo>
                      <a:pt x="20179" y="15033"/>
                    </a:lnTo>
                    <a:lnTo>
                      <a:pt x="21002" y="17233"/>
                    </a:lnTo>
                    <a:lnTo>
                      <a:pt x="21600" y="18671"/>
                    </a:lnTo>
                    <a:lnTo>
                      <a:pt x="21600" y="20505"/>
                    </a:lnTo>
                    <a:lnTo>
                      <a:pt x="21600" y="21600"/>
                    </a:lnTo>
                  </a:path>
                </a:pathLst>
              </a:custGeom>
              <a:noFill/>
              <a:ln w="38100" cap="flat">
                <a:solidFill>
                  <a:srgbClr val="7A4A00"/>
                </a:solidFill>
                <a:custDash>
                  <a:ds d="200000" sp="200000"/>
                </a:custDash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b="1">
                    <a:solidFill>
                      <a:srgbClr val="7A4A00"/>
                    </a:solidFill>
                  </a:defRPr>
                </a:pPr>
                <a:endParaRPr/>
              </a:p>
            </p:txBody>
          </p:sp>
          <p:sp>
            <p:nvSpPr>
              <p:cNvPr id="745" name="Line"/>
              <p:cNvSpPr/>
              <p:nvPr/>
            </p:nvSpPr>
            <p:spPr>
              <a:xfrm>
                <a:off x="264645" y="478477"/>
                <a:ext cx="3337985" cy="8858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4427"/>
                    </a:moveTo>
                    <a:lnTo>
                      <a:pt x="4651" y="0"/>
                    </a:lnTo>
                    <a:lnTo>
                      <a:pt x="6070" y="5467"/>
                    </a:lnTo>
                    <a:lnTo>
                      <a:pt x="7507" y="9900"/>
                    </a:lnTo>
                    <a:lnTo>
                      <a:pt x="9138" y="11494"/>
                    </a:lnTo>
                    <a:lnTo>
                      <a:pt x="10333" y="14819"/>
                    </a:lnTo>
                    <a:lnTo>
                      <a:pt x="11688" y="12117"/>
                    </a:lnTo>
                    <a:lnTo>
                      <a:pt x="13419" y="13779"/>
                    </a:lnTo>
                    <a:lnTo>
                      <a:pt x="14799" y="16550"/>
                    </a:lnTo>
                    <a:lnTo>
                      <a:pt x="16026" y="19315"/>
                    </a:lnTo>
                    <a:lnTo>
                      <a:pt x="17767" y="21600"/>
                    </a:lnTo>
                    <a:lnTo>
                      <a:pt x="19485" y="21600"/>
                    </a:lnTo>
                    <a:lnTo>
                      <a:pt x="20872" y="19937"/>
                    </a:lnTo>
                    <a:lnTo>
                      <a:pt x="21600" y="19937"/>
                    </a:lnTo>
                  </a:path>
                </a:pathLst>
              </a:custGeom>
              <a:noFill/>
              <a:ln w="38100" cap="flat">
                <a:solidFill>
                  <a:srgbClr val="7A4A00"/>
                </a:solidFill>
                <a:custDash>
                  <a:ds d="200000" sp="200000"/>
                </a:custDash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b="1">
                    <a:solidFill>
                      <a:srgbClr val="7A4A00"/>
                    </a:solidFill>
                  </a:defRPr>
                </a:pPr>
                <a:endParaRPr/>
              </a:p>
            </p:txBody>
          </p:sp>
          <p:sp>
            <p:nvSpPr>
              <p:cNvPr id="746" name="Line"/>
              <p:cNvSpPr/>
              <p:nvPr/>
            </p:nvSpPr>
            <p:spPr>
              <a:xfrm>
                <a:off x="1031802" y="738012"/>
                <a:ext cx="1181101" cy="44450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lnTo>
                      <a:pt x="3552" y="18172"/>
                    </a:lnTo>
                    <a:lnTo>
                      <a:pt x="8519" y="13187"/>
                    </a:lnTo>
                    <a:lnTo>
                      <a:pt x="12465" y="8994"/>
                    </a:lnTo>
                    <a:lnTo>
                      <a:pt x="16964" y="4775"/>
                    </a:lnTo>
                    <a:lnTo>
                      <a:pt x="21600" y="0"/>
                    </a:lnTo>
                  </a:path>
                </a:pathLst>
              </a:custGeom>
              <a:noFill/>
              <a:ln w="38100" cap="flat">
                <a:solidFill>
                  <a:srgbClr val="7A4A00"/>
                </a:solidFill>
                <a:custDash>
                  <a:ds d="200000" sp="200000"/>
                </a:custDash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b="1">
                    <a:solidFill>
                      <a:srgbClr val="7A4A00"/>
                    </a:solidFill>
                  </a:defRPr>
                </a:pPr>
                <a:endParaRPr/>
              </a:p>
            </p:txBody>
          </p:sp>
          <p:sp>
            <p:nvSpPr>
              <p:cNvPr id="747" name="Line"/>
              <p:cNvSpPr/>
              <p:nvPr/>
            </p:nvSpPr>
            <p:spPr>
              <a:xfrm>
                <a:off x="1073497" y="938238"/>
                <a:ext cx="1183071" cy="4402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lnTo>
                      <a:pt x="2489" y="18742"/>
                    </a:lnTo>
                    <a:lnTo>
                      <a:pt x="4169" y="18198"/>
                    </a:lnTo>
                    <a:lnTo>
                      <a:pt x="6440" y="16652"/>
                    </a:lnTo>
                    <a:lnTo>
                      <a:pt x="8830" y="14756"/>
                    </a:lnTo>
                    <a:lnTo>
                      <a:pt x="12428" y="11760"/>
                    </a:lnTo>
                    <a:lnTo>
                      <a:pt x="15316" y="8555"/>
                    </a:lnTo>
                    <a:lnTo>
                      <a:pt x="17519" y="7258"/>
                    </a:lnTo>
                    <a:lnTo>
                      <a:pt x="19376" y="3972"/>
                    </a:lnTo>
                    <a:lnTo>
                      <a:pt x="21600" y="0"/>
                    </a:lnTo>
                  </a:path>
                </a:pathLst>
              </a:custGeom>
              <a:noFill/>
              <a:ln w="38100" cap="flat">
                <a:solidFill>
                  <a:srgbClr val="7A4A00"/>
                </a:solidFill>
                <a:custDash>
                  <a:ds d="200000" sp="200000"/>
                </a:custDash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b="1">
                    <a:solidFill>
                      <a:srgbClr val="7A4A00"/>
                    </a:solidFill>
                  </a:defRPr>
                </a:pPr>
                <a:endParaRPr/>
              </a:p>
            </p:txBody>
          </p:sp>
          <p:sp>
            <p:nvSpPr>
              <p:cNvPr id="748" name="Line"/>
              <p:cNvSpPr/>
              <p:nvPr/>
            </p:nvSpPr>
            <p:spPr>
              <a:xfrm>
                <a:off x="2479899" y="56509"/>
                <a:ext cx="209057" cy="386505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661" y="0"/>
                    </a:moveTo>
                    <a:lnTo>
                      <a:pt x="21600" y="2260"/>
                    </a:lnTo>
                    <a:lnTo>
                      <a:pt x="21600" y="4348"/>
                    </a:lnTo>
                    <a:lnTo>
                      <a:pt x="17402" y="6131"/>
                    </a:lnTo>
                    <a:lnTo>
                      <a:pt x="15376" y="7435"/>
                    </a:lnTo>
                    <a:lnTo>
                      <a:pt x="13706" y="8448"/>
                    </a:lnTo>
                    <a:lnTo>
                      <a:pt x="10946" y="9900"/>
                    </a:lnTo>
                    <a:lnTo>
                      <a:pt x="6514" y="11200"/>
                    </a:lnTo>
                    <a:lnTo>
                      <a:pt x="3934" y="12411"/>
                    </a:lnTo>
                    <a:lnTo>
                      <a:pt x="704" y="13807"/>
                    </a:lnTo>
                    <a:lnTo>
                      <a:pt x="0" y="15013"/>
                    </a:lnTo>
                    <a:lnTo>
                      <a:pt x="4638" y="16518"/>
                    </a:lnTo>
                    <a:lnTo>
                      <a:pt x="7398" y="18318"/>
                    </a:lnTo>
                    <a:lnTo>
                      <a:pt x="13266" y="20229"/>
                    </a:lnTo>
                    <a:lnTo>
                      <a:pt x="18078" y="21600"/>
                    </a:lnTo>
                  </a:path>
                </a:pathLst>
              </a:custGeom>
              <a:noFill/>
              <a:ln w="38100" cap="flat">
                <a:solidFill>
                  <a:srgbClr val="7A4A00"/>
                </a:solidFill>
                <a:custDash>
                  <a:ds d="200000" sp="200000"/>
                </a:custDash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b="1">
                    <a:solidFill>
                      <a:srgbClr val="7A4A00"/>
                    </a:solidFill>
                  </a:defRPr>
                </a:pPr>
                <a:endParaRPr/>
              </a:p>
            </p:txBody>
          </p:sp>
          <p:sp>
            <p:nvSpPr>
              <p:cNvPr id="749" name="Line"/>
              <p:cNvSpPr/>
              <p:nvPr/>
            </p:nvSpPr>
            <p:spPr>
              <a:xfrm>
                <a:off x="2608212" y="1724645"/>
                <a:ext cx="240236" cy="222955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lnTo>
                      <a:pt x="19329" y="18852"/>
                    </a:lnTo>
                    <a:lnTo>
                      <a:pt x="15449" y="15253"/>
                    </a:lnTo>
                    <a:lnTo>
                      <a:pt x="14248" y="13305"/>
                    </a:lnTo>
                    <a:lnTo>
                      <a:pt x="13252" y="10516"/>
                    </a:lnTo>
                    <a:lnTo>
                      <a:pt x="11643" y="7921"/>
                    </a:lnTo>
                    <a:lnTo>
                      <a:pt x="10417" y="5178"/>
                    </a:lnTo>
                    <a:lnTo>
                      <a:pt x="7354" y="3208"/>
                    </a:lnTo>
                    <a:lnTo>
                      <a:pt x="3882" y="1356"/>
                    </a:lnTo>
                    <a:lnTo>
                      <a:pt x="0" y="0"/>
                    </a:lnTo>
                  </a:path>
                </a:pathLst>
              </a:custGeom>
              <a:noFill/>
              <a:ln w="38100" cap="flat">
                <a:solidFill>
                  <a:srgbClr val="7A4A00"/>
                </a:solidFill>
                <a:custDash>
                  <a:ds d="200000" sp="200000"/>
                </a:custDash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b="1">
                    <a:solidFill>
                      <a:srgbClr val="7A4A00"/>
                    </a:solidFill>
                  </a:defRPr>
                </a:pPr>
                <a:endParaRPr/>
              </a:p>
            </p:txBody>
          </p:sp>
          <p:sp>
            <p:nvSpPr>
              <p:cNvPr id="750" name="Line"/>
              <p:cNvSpPr/>
              <p:nvPr/>
            </p:nvSpPr>
            <p:spPr>
              <a:xfrm>
                <a:off x="2695236" y="1709350"/>
                <a:ext cx="895673" cy="35325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lnTo>
                      <a:pt x="16929" y="5416"/>
                    </a:lnTo>
                    <a:lnTo>
                      <a:pt x="12882" y="9410"/>
                    </a:lnTo>
                    <a:lnTo>
                      <a:pt x="7636" y="15089"/>
                    </a:lnTo>
                    <a:lnTo>
                      <a:pt x="3657" y="18405"/>
                    </a:lnTo>
                    <a:lnTo>
                      <a:pt x="0" y="21600"/>
                    </a:lnTo>
                  </a:path>
                </a:pathLst>
              </a:custGeom>
              <a:noFill/>
              <a:ln w="38100" cap="flat">
                <a:solidFill>
                  <a:srgbClr val="7A4A00"/>
                </a:solidFill>
                <a:custDash>
                  <a:ds d="200000" sp="200000"/>
                </a:custDash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b="1">
                    <a:solidFill>
                      <a:srgbClr val="7A4A00"/>
                    </a:solidFill>
                  </a:defRPr>
                </a:pPr>
                <a:endParaRPr/>
              </a:p>
            </p:txBody>
          </p:sp>
          <p:sp>
            <p:nvSpPr>
              <p:cNvPr id="751" name="Circle"/>
              <p:cNvSpPr/>
              <p:nvPr/>
            </p:nvSpPr>
            <p:spPr>
              <a:xfrm>
                <a:off x="1196678" y="2101212"/>
                <a:ext cx="526009" cy="516084"/>
              </a:xfrm>
              <a:prstGeom prst="ellipse">
                <a:avLst/>
              </a:prstGeom>
              <a:noFill/>
              <a:ln w="12700" cap="flat">
                <a:solidFill>
                  <a:srgbClr val="7A4A00"/>
                </a:solidFill>
                <a:custDash>
                  <a:ds d="100000" sp="200000"/>
                </a:custDash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4000" b="1">
                    <a:solidFill>
                      <a:srgbClr val="7A4A00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</p:grpSp>
      </p:grpSp>
      <p:sp>
        <p:nvSpPr>
          <p:cNvPr id="754" name="Plastic region (no support)"/>
          <p:cNvSpPr txBox="1"/>
          <p:nvPr/>
        </p:nvSpPr>
        <p:spPr>
          <a:xfrm>
            <a:off x="8420137" y="3022482"/>
            <a:ext cx="4561471" cy="52093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3000"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Plastic region (no support)</a:t>
            </a:r>
          </a:p>
        </p:txBody>
      </p:sp>
      <p:pic>
        <p:nvPicPr>
          <p:cNvPr id="755" name="cavern_CH_plastic_region_045deg.pdf" descr="cavern_CH_plastic_region_045deg.pdf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8559800" y="3484077"/>
            <a:ext cx="4289425" cy="4000501"/>
          </a:xfrm>
          <a:prstGeom prst="rect">
            <a:avLst/>
          </a:prstGeom>
          <a:ln w="12700">
            <a:miter lim="400000"/>
          </a:ln>
        </p:spPr>
      </p:pic>
      <p:sp>
        <p:nvSpPr>
          <p:cNvPr id="756" name="The red region can be supported by known technology"/>
          <p:cNvSpPr txBox="1"/>
          <p:nvPr/>
        </p:nvSpPr>
        <p:spPr>
          <a:xfrm>
            <a:off x="8737600" y="3473450"/>
            <a:ext cx="4114800" cy="10922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lnSpc>
                <a:spcPct val="90000"/>
              </a:lnSpc>
              <a:defRPr sz="2400">
                <a:solidFill>
                  <a:srgbClr val="B51A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The red region can be supported by known technology </a:t>
            </a:r>
          </a:p>
        </p:txBody>
      </p:sp>
      <p:sp>
        <p:nvSpPr>
          <p:cNvPr id="757" name="Flustered…"/>
          <p:cNvSpPr txBox="1"/>
          <p:nvPr/>
        </p:nvSpPr>
        <p:spPr>
          <a:xfrm rot="19615388">
            <a:off x="6621132" y="3638720"/>
            <a:ext cx="1554213" cy="8028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2400">
                <a:latin typeface="Arial"/>
                <a:ea typeface="Arial"/>
                <a:cs typeface="Arial"/>
                <a:sym typeface="Arial"/>
              </a:defRPr>
            </a:pPr>
            <a:r>
              <a:t>Flustered </a:t>
            </a:r>
          </a:p>
          <a:p>
            <a:pPr>
              <a:defRPr sz="2400">
                <a:latin typeface="Arial"/>
                <a:ea typeface="Arial"/>
                <a:cs typeface="Arial"/>
                <a:sym typeface="Arial"/>
              </a:defRPr>
            </a:pPr>
            <a:r>
              <a:t>zone</a:t>
            </a:r>
          </a:p>
        </p:txBody>
      </p:sp>
      <p:sp>
        <p:nvSpPr>
          <p:cNvPr id="758" name="Flustered…"/>
          <p:cNvSpPr txBox="1"/>
          <p:nvPr/>
        </p:nvSpPr>
        <p:spPr>
          <a:xfrm rot="19615388">
            <a:off x="6977040" y="6094694"/>
            <a:ext cx="1554213" cy="8028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2400">
                <a:latin typeface="Arial"/>
                <a:ea typeface="Arial"/>
                <a:cs typeface="Arial"/>
                <a:sym typeface="Arial"/>
              </a:defRPr>
            </a:pPr>
            <a:r>
              <a:t>Flustered </a:t>
            </a:r>
          </a:p>
          <a:p>
            <a:pPr>
              <a:defRPr sz="2400">
                <a:latin typeface="Arial"/>
                <a:ea typeface="Arial"/>
                <a:cs typeface="Arial"/>
                <a:sym typeface="Arial"/>
              </a:defRPr>
            </a:pPr>
            <a:r>
              <a:t>zone</a:t>
            </a:r>
          </a:p>
        </p:txBody>
      </p:sp>
      <p:sp>
        <p:nvSpPr>
          <p:cNvPr id="759" name="HK…"/>
          <p:cNvSpPr txBox="1"/>
          <p:nvPr/>
        </p:nvSpPr>
        <p:spPr>
          <a:xfrm>
            <a:off x="9944286" y="5194300"/>
            <a:ext cx="1513173" cy="103505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lnSpc>
                <a:spcPct val="50000"/>
              </a:lnSpc>
            </a:pPr>
            <a:r>
              <a:t>HK </a:t>
            </a:r>
          </a:p>
          <a:p>
            <a:pPr>
              <a:lnSpc>
                <a:spcPct val="50000"/>
              </a:lnSpc>
            </a:pPr>
            <a:r>
              <a:t>cavern</a:t>
            </a:r>
          </a:p>
        </p:txBody>
      </p:sp>
      <p:sp>
        <p:nvSpPr>
          <p:cNvPr id="760" name="We successfully identified the candidate position suitable for the large cavity…"/>
          <p:cNvSpPr txBox="1"/>
          <p:nvPr/>
        </p:nvSpPr>
        <p:spPr>
          <a:xfrm>
            <a:off x="355964" y="1131084"/>
            <a:ext cx="12722012" cy="18696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/>
          <a:p>
            <a:pPr algn="l">
              <a:defRPr sz="3600">
                <a:latin typeface="Arial"/>
                <a:ea typeface="Arial"/>
                <a:cs typeface="Arial"/>
                <a:sym typeface="Arial"/>
              </a:defRPr>
            </a:pPr>
            <a:r>
              <a:t>We successfully identified the candidate position suitable for the large cavity</a:t>
            </a:r>
          </a:p>
          <a:p>
            <a:pPr marL="1185333" lvl="1" indent="-423333" algn="l">
              <a:buSzPct val="171000"/>
              <a:buChar char="•"/>
              <a:defRPr sz="2400">
                <a:latin typeface="Arial"/>
                <a:ea typeface="Arial"/>
                <a:cs typeface="Arial"/>
                <a:sym typeface="Arial"/>
              </a:defRPr>
            </a:pPr>
            <a:r>
              <a:t>dominated by sound and intact rock mass</a:t>
            </a:r>
          </a:p>
          <a:p>
            <a:pPr marL="1185333" lvl="1" indent="-423333" algn="l">
              <a:buSzPct val="171000"/>
              <a:buChar char="•"/>
              <a:defRPr sz="2400">
                <a:latin typeface="Arial"/>
                <a:ea typeface="Arial"/>
                <a:cs typeface="Arial"/>
                <a:sym typeface="Arial"/>
              </a:defRPr>
            </a:pPr>
            <a:r>
              <a:t>no significant flustered zone 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6" name="Prologue"/>
          <p:cNvSpPr txBox="1">
            <a:spLocks noGrp="1"/>
          </p:cNvSpPr>
          <p:nvPr>
            <p:ph type="title"/>
          </p:nvPr>
        </p:nvSpPr>
        <p:spPr>
          <a:xfrm>
            <a:off x="1270000" y="190500"/>
            <a:ext cx="10464800" cy="1130300"/>
          </a:xfrm>
          <a:prstGeom prst="rect">
            <a:avLst/>
          </a:prstGeom>
        </p:spPr>
        <p:txBody>
          <a:bodyPr/>
          <a:lstStyle>
            <a:lvl1pPr>
              <a:defRPr sz="7200"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Prologue</a:t>
            </a:r>
          </a:p>
        </p:txBody>
      </p:sp>
      <p:sp>
        <p:nvSpPr>
          <p:cNvPr id="527" name="The discovery of “νμ→νe phenomena” in T2K opens the way to perform experiments to measure leptonic CP violation.…"/>
          <p:cNvSpPr/>
          <p:nvPr/>
        </p:nvSpPr>
        <p:spPr>
          <a:xfrm>
            <a:off x="638398" y="1449759"/>
            <a:ext cx="11728004" cy="79003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/>
          <a:p>
            <a:pPr algn="l">
              <a:lnSpc>
                <a:spcPct val="120000"/>
              </a:lnSpc>
              <a:buClr>
                <a:srgbClr val="000000"/>
              </a:buClr>
              <a:buSzPct val="125000"/>
              <a:buChar char="•"/>
              <a:defRPr sz="4000">
                <a:latin typeface="Arial"/>
                <a:ea typeface="Arial"/>
                <a:cs typeface="Arial"/>
                <a:sym typeface="Arial"/>
              </a:defRPr>
            </a:pPr>
            <a:r>
              <a:t> The discovery of “ν</a:t>
            </a:r>
            <a:r>
              <a:rPr baseline="-5999"/>
              <a:t>μ</a:t>
            </a:r>
            <a:r>
              <a:t>→ν</a:t>
            </a:r>
            <a:r>
              <a:rPr baseline="-5999"/>
              <a:t>e</a:t>
            </a:r>
            <a:r>
              <a:t> phenomena” in T2K opens the way to perform experiments to measure leptonic </a:t>
            </a:r>
            <a:r>
              <a:rPr i="1"/>
              <a:t>CP</a:t>
            </a:r>
            <a:r>
              <a:t> violation.</a:t>
            </a:r>
          </a:p>
          <a:p>
            <a:pPr algn="l">
              <a:lnSpc>
                <a:spcPct val="120000"/>
              </a:lnSpc>
              <a:buClr>
                <a:srgbClr val="000000"/>
              </a:buClr>
              <a:buSzPct val="125000"/>
              <a:buChar char="•"/>
              <a:defRPr sz="4000"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 algn="l">
              <a:lnSpc>
                <a:spcPct val="120000"/>
              </a:lnSpc>
              <a:buClr>
                <a:srgbClr val="000000"/>
              </a:buClr>
              <a:buSzPct val="125000"/>
              <a:buChar char="•"/>
              <a:defRPr sz="4000">
                <a:latin typeface="Arial"/>
                <a:ea typeface="Arial"/>
                <a:cs typeface="Arial"/>
                <a:sym typeface="Arial"/>
              </a:defRPr>
            </a:pPr>
            <a:r>
              <a:t> Hyper-K submitted “Letter of Intents”, arXiv:1109.3262, in 2011.</a:t>
            </a:r>
          </a:p>
          <a:p>
            <a:pPr marL="342900" lvl="1" indent="0" algn="l">
              <a:lnSpc>
                <a:spcPct val="120000"/>
              </a:lnSpc>
              <a:buClr>
                <a:srgbClr val="000000"/>
              </a:buClr>
              <a:buSzPct val="125000"/>
              <a:buChar char="•"/>
              <a:defRPr sz="3600">
                <a:latin typeface="Arial"/>
                <a:ea typeface="Arial"/>
                <a:cs typeface="Arial"/>
                <a:sym typeface="Arial"/>
              </a:defRPr>
            </a:pPr>
            <a:r>
              <a:t> Good reason to do the </a:t>
            </a:r>
            <a:r>
              <a:rPr i="1"/>
              <a:t>CP</a:t>
            </a:r>
            <a:r>
              <a:t> measurement in Japan</a:t>
            </a:r>
          </a:p>
          <a:p>
            <a:pPr marL="685800" lvl="2" indent="0" algn="l">
              <a:lnSpc>
                <a:spcPct val="120000"/>
              </a:lnSpc>
              <a:buClr>
                <a:srgbClr val="000000"/>
              </a:buClr>
              <a:buSzPct val="125000"/>
              <a:buChar char="•"/>
              <a:defRPr sz="2400">
                <a:latin typeface="Arial"/>
                <a:ea typeface="Arial"/>
                <a:cs typeface="Arial"/>
                <a:sym typeface="Arial"/>
              </a:defRPr>
            </a:pPr>
            <a:r>
              <a:t> Much experiences and techniques for high performance water Cherenkov detector</a:t>
            </a:r>
          </a:p>
          <a:p>
            <a:pPr marL="685800" lvl="2" indent="0" algn="l">
              <a:lnSpc>
                <a:spcPct val="120000"/>
              </a:lnSpc>
              <a:buClr>
                <a:srgbClr val="000000"/>
              </a:buClr>
              <a:buSzPct val="125000"/>
              <a:buChar char="•"/>
              <a:defRPr sz="2400">
                <a:latin typeface="Arial"/>
                <a:ea typeface="Arial"/>
                <a:cs typeface="Arial"/>
                <a:sym typeface="Arial"/>
              </a:defRPr>
            </a:pPr>
            <a:r>
              <a:t> Existing J-PARC to be upgraded to over Mega Watt. </a:t>
            </a:r>
          </a:p>
          <a:p>
            <a:pPr marL="342900" lvl="1" indent="0" algn="l">
              <a:lnSpc>
                <a:spcPct val="120000"/>
              </a:lnSpc>
              <a:buClr>
                <a:srgbClr val="000000"/>
              </a:buClr>
              <a:buSzPct val="125000"/>
              <a:buChar char="•"/>
              <a:defRPr sz="3600">
                <a:latin typeface="Arial"/>
                <a:ea typeface="Arial"/>
                <a:cs typeface="Arial"/>
                <a:sym typeface="Arial"/>
              </a:defRPr>
            </a:pPr>
            <a:r>
              <a:t> More rich physics topics can be covered by the extension, e.g. proton decay searches and neutrino astrophysics.</a:t>
            </a:r>
          </a:p>
        </p:txBody>
      </p:sp>
      <p:sp>
        <p:nvSpPr>
          <p:cNvPr id="528" name="Text"/>
          <p:cNvSpPr txBox="1"/>
          <p:nvPr/>
        </p:nvSpPr>
        <p:spPr>
          <a:xfrm>
            <a:off x="12547600" y="9245600"/>
            <a:ext cx="342900" cy="3683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b">
            <a:spAutoFit/>
          </a:bodyPr>
          <a:lstStyle/>
          <a:p>
            <a:pPr>
              <a:defRPr sz="1800"/>
            </a:pPr>
            <a:fld id="{86CB4B4D-7CA3-9044-876B-883B54F8677D}" type="slidenum">
              <a:t>2</a:t>
            </a:fld>
            <a:r>
              <a:t>￼</a:t>
            </a:r>
          </a:p>
        </p:txBody>
      </p:sp>
    </p:spTree>
  </p:cSld>
  <p:clrMapOvr>
    <a:masterClrMapping/>
  </p:clrMapOvr>
  <p:transition spd="med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2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20</a:t>
            </a:fld>
            <a:endParaRPr/>
          </a:p>
        </p:txBody>
      </p:sp>
      <p:sp>
        <p:nvSpPr>
          <p:cNvPr id="763" name="Ongoing study for Cavern&amp;Tank"/>
          <p:cNvSpPr/>
          <p:nvPr/>
        </p:nvSpPr>
        <p:spPr>
          <a:xfrm>
            <a:off x="697507" y="406995"/>
            <a:ext cx="11635186" cy="10148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Ongoing study for Cavern&amp;Tank</a:t>
            </a:r>
          </a:p>
        </p:txBody>
      </p:sp>
      <p:sp>
        <p:nvSpPr>
          <p:cNvPr id="764" name="Cavern, Access, Tank…"/>
          <p:cNvSpPr txBox="1"/>
          <p:nvPr/>
        </p:nvSpPr>
        <p:spPr>
          <a:xfrm>
            <a:off x="342632" y="2894797"/>
            <a:ext cx="6655637" cy="655961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/>
          <a:p>
            <a:pPr algn="l">
              <a:lnSpc>
                <a:spcPct val="120000"/>
              </a:lnSpc>
              <a:defRPr sz="3300"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 algn="l">
              <a:lnSpc>
                <a:spcPct val="120000"/>
              </a:lnSpc>
              <a:buSzPct val="125000"/>
              <a:buFont typeface="ArialUnicodeMS"/>
              <a:buChar char="✓"/>
              <a:defRPr sz="4000">
                <a:latin typeface="Arial"/>
                <a:ea typeface="Arial"/>
                <a:cs typeface="Arial"/>
                <a:sym typeface="Arial"/>
              </a:defRPr>
            </a:pPr>
            <a:r>
              <a:t>Cavern, Access, Tank</a:t>
            </a:r>
          </a:p>
          <a:p>
            <a:pPr marL="457200" lvl="2" indent="0" algn="l">
              <a:lnSpc>
                <a:spcPct val="120000"/>
              </a:lnSpc>
              <a:buSzPct val="125000"/>
              <a:buFont typeface="ArialUnicodeMS"/>
              <a:buChar char="✓"/>
              <a:defRPr sz="2400">
                <a:latin typeface="Arial"/>
                <a:ea typeface="Arial"/>
                <a:cs typeface="Arial"/>
                <a:sym typeface="Arial"/>
              </a:defRPr>
            </a:pPr>
            <a:r>
              <a:t>Multiple design proposals</a:t>
            </a:r>
          </a:p>
          <a:p>
            <a:pPr marL="457200" lvl="2" indent="0" algn="l">
              <a:lnSpc>
                <a:spcPct val="120000"/>
              </a:lnSpc>
              <a:buSzPct val="125000"/>
              <a:buFont typeface="ArialUnicodeMS"/>
              <a:buChar char="✓"/>
              <a:defRPr sz="2400">
                <a:latin typeface="Arial"/>
                <a:ea typeface="Arial"/>
                <a:cs typeface="Arial"/>
                <a:sym typeface="Arial"/>
              </a:defRPr>
            </a:pPr>
            <a:r>
              <a:t>Investigation by consulting companies</a:t>
            </a:r>
          </a:p>
          <a:p>
            <a:pPr algn="l">
              <a:lnSpc>
                <a:spcPct val="120000"/>
              </a:lnSpc>
              <a:buSzPct val="125000"/>
              <a:buFont typeface="ArialUnicodeMS"/>
              <a:buChar char="✓"/>
              <a:defRPr sz="4000">
                <a:latin typeface="Arial"/>
                <a:ea typeface="Arial"/>
                <a:cs typeface="Arial"/>
                <a:sym typeface="Arial"/>
              </a:defRPr>
            </a:pPr>
            <a:r>
              <a:t>Entrance yard</a:t>
            </a:r>
          </a:p>
          <a:p>
            <a:pPr marL="457200" lvl="2" indent="0" algn="l">
              <a:lnSpc>
                <a:spcPct val="120000"/>
              </a:lnSpc>
              <a:buSzPct val="125000"/>
              <a:buFont typeface="ArialUnicodeMS"/>
              <a:buChar char="✓"/>
              <a:defRPr sz="2400">
                <a:latin typeface="Arial"/>
                <a:ea typeface="Arial"/>
                <a:cs typeface="Arial"/>
                <a:sym typeface="Arial"/>
              </a:defRPr>
            </a:pPr>
            <a:r>
              <a:t>Geological survey, design optimization</a:t>
            </a:r>
          </a:p>
          <a:p>
            <a:pPr algn="l">
              <a:lnSpc>
                <a:spcPct val="120000"/>
              </a:lnSpc>
              <a:buSzPct val="125000"/>
              <a:buFont typeface="ArialUnicodeMS"/>
              <a:buChar char="✓"/>
              <a:defRPr sz="4000">
                <a:latin typeface="Arial"/>
                <a:ea typeface="Arial"/>
                <a:cs typeface="Arial"/>
                <a:sym typeface="Arial"/>
              </a:defRPr>
            </a:pPr>
            <a:r>
              <a:t>Waste rock disposal</a:t>
            </a:r>
          </a:p>
          <a:p>
            <a:pPr marL="457200" lvl="2" indent="0" algn="l">
              <a:lnSpc>
                <a:spcPct val="120000"/>
              </a:lnSpc>
              <a:buSzPct val="125000"/>
              <a:buFont typeface="ArialUnicodeMS"/>
              <a:buChar char="✓"/>
              <a:defRPr sz="2400">
                <a:latin typeface="Arial"/>
                <a:ea typeface="Arial"/>
                <a:cs typeface="Arial"/>
                <a:sym typeface="Arial"/>
              </a:defRPr>
            </a:pPr>
            <a:r>
              <a:t>Geological survey, design of transportation road</a:t>
            </a:r>
          </a:p>
          <a:p>
            <a:pPr algn="l">
              <a:lnSpc>
                <a:spcPct val="120000"/>
              </a:lnSpc>
              <a:buSzPct val="125000"/>
              <a:buFont typeface="ArialUnicodeMS"/>
              <a:buChar char="✓"/>
              <a:defRPr sz="4000">
                <a:latin typeface="Arial"/>
                <a:ea typeface="Arial"/>
                <a:cs typeface="Arial"/>
                <a:sym typeface="Arial"/>
              </a:defRPr>
            </a:pPr>
            <a:r>
              <a:t>Power distribution for excavation &amp; operation</a:t>
            </a:r>
          </a:p>
          <a:p>
            <a:pPr marL="457200" lvl="2" indent="0" algn="l">
              <a:lnSpc>
                <a:spcPct val="120000"/>
              </a:lnSpc>
              <a:buSzPct val="125000"/>
              <a:buFont typeface="ArialUnicodeMS"/>
              <a:buChar char="✓"/>
              <a:defRPr sz="2400">
                <a:latin typeface="Arial"/>
                <a:ea typeface="Arial"/>
                <a:cs typeface="Arial"/>
                <a:sym typeface="Arial"/>
              </a:defRPr>
            </a:pPr>
            <a:r>
              <a:t>Contract w/ electric power company</a:t>
            </a:r>
          </a:p>
        </p:txBody>
      </p:sp>
      <p:pic>
        <p:nvPicPr>
          <p:cNvPr id="765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7151706" y="1787149"/>
            <a:ext cx="5335919" cy="3715502"/>
          </a:xfrm>
          <a:prstGeom prst="rect">
            <a:avLst/>
          </a:prstGeom>
          <a:ln w="12700">
            <a:miter lim="400000"/>
          </a:ln>
        </p:spPr>
      </p:pic>
      <p:pic>
        <p:nvPicPr>
          <p:cNvPr id="766" name="Pages from tanaka_20190130_wg1.pdf" descr="Pages from tanaka_20190130_wg1.pdf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7291206" y="5770872"/>
            <a:ext cx="5228060" cy="3921045"/>
          </a:xfrm>
          <a:prstGeom prst="rect">
            <a:avLst/>
          </a:prstGeom>
          <a:ln w="12700">
            <a:miter lim="400000"/>
          </a:ln>
        </p:spPr>
      </p:pic>
      <p:sp>
        <p:nvSpPr>
          <p:cNvPr id="767" name="Close investigation of cost…"/>
          <p:cNvSpPr txBox="1"/>
          <p:nvPr/>
        </p:nvSpPr>
        <p:spPr>
          <a:xfrm>
            <a:off x="473192" y="1667005"/>
            <a:ext cx="6630236" cy="1713906"/>
          </a:xfrm>
          <a:prstGeom prst="rect">
            <a:avLst/>
          </a:prstGeom>
          <a:ln w="254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marL="493888" indent="-493888" algn="l">
              <a:lnSpc>
                <a:spcPct val="90000"/>
              </a:lnSpc>
              <a:buSzPct val="75000"/>
              <a:buChar char="•"/>
              <a:defRPr sz="4000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Close investigation of cost</a:t>
            </a:r>
          </a:p>
          <a:p>
            <a:pPr marL="493888" indent="-493888" algn="l">
              <a:lnSpc>
                <a:spcPct val="90000"/>
              </a:lnSpc>
              <a:buSzPct val="75000"/>
              <a:buChar char="•"/>
              <a:defRPr sz="4000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preparation for starting construction in 2020</a:t>
            </a:r>
          </a:p>
        </p:txBody>
      </p:sp>
    </p:spTree>
  </p:cSld>
  <p:clrMapOvr>
    <a:masterClrMapping/>
  </p:clrMapOvr>
  <p:transition spd="med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9" name="Image" descr="Image"/>
          <p:cNvPicPr>
            <a:picLocks noChangeAspect="1"/>
          </p:cNvPicPr>
          <p:nvPr/>
        </p:nvPicPr>
        <p:blipFill>
          <a:blip r:embed="rId2">
            <a:extLst/>
          </a:blip>
          <a:srcRect t="376" b="376"/>
          <a:stretch>
            <a:fillRect/>
          </a:stretch>
        </p:blipFill>
        <p:spPr>
          <a:xfrm>
            <a:off x="6839429" y="1183940"/>
            <a:ext cx="5220809" cy="3452159"/>
          </a:xfrm>
          <a:prstGeom prst="rect">
            <a:avLst/>
          </a:prstGeom>
          <a:ln w="12700">
            <a:miter lim="400000"/>
          </a:ln>
        </p:spPr>
      </p:pic>
      <p:sp>
        <p:nvSpPr>
          <p:cNvPr id="77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21</a:t>
            </a:fld>
            <a:endParaRPr/>
          </a:p>
        </p:txBody>
      </p:sp>
      <p:sp>
        <p:nvSpPr>
          <p:cNvPr id="771" name="New PMT"/>
          <p:cNvSpPr txBox="1">
            <a:spLocks noGrp="1"/>
          </p:cNvSpPr>
          <p:nvPr>
            <p:ph type="title"/>
          </p:nvPr>
        </p:nvSpPr>
        <p:spPr>
          <a:xfrm>
            <a:off x="-41977" y="-163897"/>
            <a:ext cx="8204201" cy="1981201"/>
          </a:xfrm>
          <a:prstGeom prst="rect">
            <a:avLst/>
          </a:prstGeom>
        </p:spPr>
        <p:txBody>
          <a:bodyPr anchor="ctr"/>
          <a:lstStyle>
            <a:lvl1pPr>
              <a:lnSpc>
                <a:spcPct val="80000"/>
              </a:lnSpc>
              <a:defRPr sz="6400"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New PMT</a:t>
            </a:r>
          </a:p>
        </p:txBody>
      </p:sp>
      <p:sp>
        <p:nvSpPr>
          <p:cNvPr id="772" name="スーパーカミオカンデに導入（~140本）"/>
          <p:cNvSpPr txBox="1"/>
          <p:nvPr/>
        </p:nvSpPr>
        <p:spPr>
          <a:xfrm>
            <a:off x="7803488" y="5845354"/>
            <a:ext cx="4827156" cy="38539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>
              <a:defRPr sz="2000">
                <a:solidFill>
                  <a:schemeClr val="accent6">
                    <a:hueOff val="-146070"/>
                    <a:satOff val="-10048"/>
                    <a:lumOff val="-30626"/>
                  </a:schemeClr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スーパーカミオカンデに導入（~140本）</a:t>
            </a:r>
          </a:p>
        </p:txBody>
      </p:sp>
      <p:pic>
        <p:nvPicPr>
          <p:cNvPr id="773" name="Pages from JPS-meeting-3-17.pdf" descr="Pages from JPS-meeting-3-17.pdf"/>
          <p:cNvPicPr>
            <a:picLocks noChangeAspect="1"/>
          </p:cNvPicPr>
          <p:nvPr/>
        </p:nvPicPr>
        <p:blipFill>
          <a:blip r:embed="rId3">
            <a:extLst/>
          </a:blip>
          <a:srcRect l="481" t="17429" r="35108" b="39044"/>
          <a:stretch>
            <a:fillRect/>
          </a:stretch>
        </p:blipFill>
        <p:spPr>
          <a:xfrm>
            <a:off x="5133831" y="4927223"/>
            <a:ext cx="7628455" cy="3866291"/>
          </a:xfrm>
          <a:prstGeom prst="rect">
            <a:avLst/>
          </a:prstGeom>
          <a:ln w="12700">
            <a:miter lim="400000"/>
          </a:ln>
        </p:spPr>
      </p:pic>
      <p:sp>
        <p:nvSpPr>
          <p:cNvPr id="774" name="Timing (nsec)"/>
          <p:cNvSpPr/>
          <p:nvPr/>
        </p:nvSpPr>
        <p:spPr>
          <a:xfrm>
            <a:off x="5795880" y="8558401"/>
            <a:ext cx="3031525" cy="496368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2800"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Timing (nsec)</a:t>
            </a:r>
          </a:p>
        </p:txBody>
      </p:sp>
      <p:sp>
        <p:nvSpPr>
          <p:cNvPr id="775" name="ΔT = 3.19 nsec"/>
          <p:cNvSpPr/>
          <p:nvPr/>
        </p:nvSpPr>
        <p:spPr>
          <a:xfrm>
            <a:off x="5670470" y="5471665"/>
            <a:ext cx="3031524" cy="496368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2800">
                <a:solidFill>
                  <a:srgbClr val="0433FF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ΔT = 3.19 nsec</a:t>
            </a:r>
          </a:p>
        </p:txBody>
      </p:sp>
      <p:sp>
        <p:nvSpPr>
          <p:cNvPr id="776" name="ΔT = 1.43 nsec"/>
          <p:cNvSpPr/>
          <p:nvPr/>
        </p:nvSpPr>
        <p:spPr>
          <a:xfrm>
            <a:off x="9510683" y="5471665"/>
            <a:ext cx="3031524" cy="496368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2800">
                <a:solidFill>
                  <a:srgbClr val="0433FF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ΔT = 1.43 nsec</a:t>
            </a:r>
          </a:p>
        </p:txBody>
      </p:sp>
      <p:sp>
        <p:nvSpPr>
          <p:cNvPr id="777" name="Arrow"/>
          <p:cNvSpPr/>
          <p:nvPr/>
        </p:nvSpPr>
        <p:spPr>
          <a:xfrm rot="4800000">
            <a:off x="8946807" y="4176424"/>
            <a:ext cx="2004311" cy="540686"/>
          </a:xfrm>
          <a:prstGeom prst="rightArrow">
            <a:avLst>
              <a:gd name="adj1" fmla="val 32000"/>
              <a:gd name="adj2" fmla="val 73804"/>
            </a:avLst>
          </a:prstGeom>
          <a:solidFill>
            <a:schemeClr val="accent5">
              <a:hueOff val="-82419"/>
              <a:satOff val="-9513"/>
              <a:lumOff val="-16343"/>
            </a:scheme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4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ヒラギノ角ゴ Pro W3"/>
                <a:ea typeface="ヒラギノ角ゴ Pro W3"/>
                <a:cs typeface="ヒラギノ角ゴ Pro W3"/>
                <a:sym typeface="ヒラギノ角ゴ Pro W3"/>
              </a:defRPr>
            </a:pPr>
            <a:endParaRPr/>
          </a:p>
        </p:txBody>
      </p:sp>
      <p:sp>
        <p:nvSpPr>
          <p:cNvPr id="778" name="Photon-sensitivity, timing resolution, pressure tolerance enhanced by ~2…"/>
          <p:cNvSpPr/>
          <p:nvPr/>
        </p:nvSpPr>
        <p:spPr>
          <a:xfrm>
            <a:off x="388152" y="1726388"/>
            <a:ext cx="5658961" cy="319831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/>
          <a:p>
            <a:pPr marL="444500" indent="-444500" algn="l">
              <a:lnSpc>
                <a:spcPct val="80000"/>
              </a:lnSpc>
              <a:buSzPct val="75000"/>
              <a:buChar char="•"/>
              <a:defRPr sz="3600">
                <a:latin typeface="Arial"/>
                <a:ea typeface="Arial"/>
                <a:cs typeface="Arial"/>
                <a:sym typeface="Arial"/>
              </a:defRPr>
            </a:pPr>
            <a:r>
              <a:rPr>
                <a:solidFill>
                  <a:srgbClr val="0433FF"/>
                </a:solidFill>
              </a:rPr>
              <a:t>Photon-sensitivity, timing resolution, pressure tolerance</a:t>
            </a:r>
            <a:r>
              <a:t> </a:t>
            </a:r>
            <a:r>
              <a:rPr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rPr>
              <a:t>enhanced by ~2</a:t>
            </a:r>
          </a:p>
          <a:p>
            <a:pPr marL="444500" indent="-444500" algn="l">
              <a:lnSpc>
                <a:spcPct val="80000"/>
              </a:lnSpc>
              <a:buSzPct val="75000"/>
              <a:buChar char="•"/>
              <a:defRPr sz="360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Good prospect for real experiment</a:t>
            </a:r>
          </a:p>
          <a:p>
            <a:pPr marL="444500" indent="-444500" algn="l">
              <a:lnSpc>
                <a:spcPct val="80000"/>
              </a:lnSpc>
              <a:buSzPct val="75000"/>
              <a:buChar char="•"/>
              <a:defRPr sz="3600">
                <a:latin typeface="Arial"/>
                <a:ea typeface="Arial"/>
                <a:cs typeface="Arial"/>
                <a:sym typeface="Arial"/>
              </a:defRPr>
            </a:pPr>
            <a:r>
              <a:t>136 PMTs in Super-K</a:t>
            </a:r>
          </a:p>
        </p:txBody>
      </p:sp>
      <p:pic>
        <p:nvPicPr>
          <p:cNvPr id="779" name="Image" descr="Image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93591" y="544128"/>
            <a:ext cx="849596" cy="565150"/>
          </a:xfrm>
          <a:prstGeom prst="rect">
            <a:avLst/>
          </a:prstGeom>
          <a:ln w="12700">
            <a:solidFill>
              <a:srgbClr val="000000"/>
            </a:solidFill>
            <a:miter lim="400000"/>
          </a:ln>
        </p:spPr>
      </p:pic>
      <p:sp>
        <p:nvSpPr>
          <p:cNvPr id="780" name="summer 2018 @ Super-K"/>
          <p:cNvSpPr txBox="1"/>
          <p:nvPr/>
        </p:nvSpPr>
        <p:spPr>
          <a:xfrm>
            <a:off x="7013053" y="679465"/>
            <a:ext cx="4728171" cy="55820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3200"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summer 2018 @ Super-K</a:t>
            </a:r>
          </a:p>
        </p:txBody>
      </p:sp>
      <p:sp>
        <p:nvSpPr>
          <p:cNvPr id="781" name="Timing (nsec)"/>
          <p:cNvSpPr/>
          <p:nvPr/>
        </p:nvSpPr>
        <p:spPr>
          <a:xfrm>
            <a:off x="9617214" y="8558401"/>
            <a:ext cx="3031525" cy="496368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2800"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Timing (nsec)</a:t>
            </a:r>
          </a:p>
        </p:txBody>
      </p:sp>
      <p:sp>
        <p:nvSpPr>
          <p:cNvPr id="782" name="Ongoing R&amp;D includes…"/>
          <p:cNvSpPr txBox="1"/>
          <p:nvPr/>
        </p:nvSpPr>
        <p:spPr>
          <a:xfrm>
            <a:off x="275393" y="5197042"/>
            <a:ext cx="4728171" cy="425473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/>
          <a:p>
            <a:pPr algn="l">
              <a:buSzPct val="125000"/>
              <a:buChar char="•"/>
              <a:defRPr sz="4000">
                <a:latin typeface="Arial"/>
                <a:ea typeface="Arial"/>
                <a:cs typeface="Arial"/>
                <a:sym typeface="Arial"/>
              </a:defRPr>
            </a:pPr>
            <a:r>
              <a:t> Ongoing R&amp;D includes</a:t>
            </a:r>
          </a:p>
          <a:p>
            <a:pPr marL="685800" lvl="2" indent="0" algn="l">
              <a:buSzPct val="125000"/>
              <a:buChar char="•"/>
              <a:defRPr sz="3000">
                <a:latin typeface="Arial"/>
                <a:ea typeface="Arial"/>
                <a:cs typeface="Arial"/>
                <a:sym typeface="Arial"/>
              </a:defRPr>
            </a:pPr>
            <a:r>
              <a:t> long-term performance evaluation in Super-K</a:t>
            </a:r>
          </a:p>
          <a:p>
            <a:pPr marL="685800" lvl="2" indent="0" algn="l">
              <a:buSzPct val="125000"/>
              <a:buChar char="•"/>
              <a:defRPr sz="3000">
                <a:latin typeface="Arial"/>
                <a:ea typeface="Arial"/>
                <a:cs typeface="Arial"/>
                <a:sym typeface="Arial"/>
              </a:defRPr>
            </a:pPr>
            <a:r>
              <a:t> dark rate reduction, cover &amp; light-concentrator development</a:t>
            </a:r>
          </a:p>
        </p:txBody>
      </p:sp>
    </p:spTree>
  </p:cSld>
  <p:clrMapOvr>
    <a:masterClrMapping/>
  </p:clrMapOvr>
  <p:transition spd="med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4" name="International Contributions to the Construction and Operation"/>
          <p:cNvSpPr txBox="1">
            <a:spLocks noGrp="1"/>
          </p:cNvSpPr>
          <p:nvPr>
            <p:ph type="title"/>
          </p:nvPr>
        </p:nvSpPr>
        <p:spPr>
          <a:xfrm>
            <a:off x="209555" y="249766"/>
            <a:ext cx="12585690" cy="1710562"/>
          </a:xfrm>
          <a:prstGeom prst="rect">
            <a:avLst/>
          </a:prstGeom>
        </p:spPr>
        <p:txBody>
          <a:bodyPr>
            <a:normAutofit fontScale="90000"/>
          </a:bodyPr>
          <a:lstStyle>
            <a:lvl1pPr defTabSz="388620">
              <a:lnSpc>
                <a:spcPct val="115000"/>
              </a:lnSpc>
              <a:spcBef>
                <a:spcPts val="800"/>
              </a:spcBef>
              <a:defRPr sz="5100">
                <a:uFill>
                  <a:solidFill>
                    <a:srgbClr val="000000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International Contributions to the Construction and Operation</a:t>
            </a:r>
          </a:p>
        </p:txBody>
      </p:sp>
      <p:sp>
        <p:nvSpPr>
          <p:cNvPr id="785" name="Agreement among the Hyper-K group…"/>
          <p:cNvSpPr txBox="1">
            <a:spLocks noGrp="1"/>
          </p:cNvSpPr>
          <p:nvPr>
            <p:ph type="body" idx="1"/>
          </p:nvPr>
        </p:nvSpPr>
        <p:spPr>
          <a:xfrm>
            <a:off x="364111" y="2298917"/>
            <a:ext cx="12276578" cy="7551188"/>
          </a:xfrm>
          <a:prstGeom prst="rect">
            <a:avLst/>
          </a:prstGeom>
        </p:spPr>
        <p:txBody>
          <a:bodyPr anchor="t"/>
          <a:lstStyle/>
          <a:p>
            <a:pPr marL="635000" indent="-635000">
              <a:lnSpc>
                <a:spcPct val="90000"/>
              </a:lnSpc>
              <a:spcBef>
                <a:spcPts val="800"/>
              </a:spcBef>
              <a:buSzPct val="100000"/>
              <a:buAutoNum type="arabicPeriod"/>
              <a:defRPr sz="3000">
                <a:latin typeface="Arial"/>
                <a:ea typeface="Arial"/>
                <a:cs typeface="Arial"/>
                <a:sym typeface="Arial"/>
              </a:defRPr>
            </a:pPr>
            <a:r>
              <a:t>Agreement among the Hyper-K group</a:t>
            </a:r>
          </a:p>
          <a:p>
            <a:pPr marL="1100666" lvl="1" indent="-338666">
              <a:lnSpc>
                <a:spcPct val="90000"/>
              </a:lnSpc>
              <a:spcBef>
                <a:spcPts val="800"/>
              </a:spcBef>
              <a:buChar char="•"/>
              <a:defRPr sz="2200">
                <a:latin typeface="Arial"/>
                <a:ea typeface="Arial"/>
                <a:cs typeface="Arial"/>
                <a:sym typeface="Arial"/>
              </a:defRPr>
            </a:pPr>
            <a:r>
              <a:t>Japan and foreign partners will make their best efforts to realize “Photo-detection system.”</a:t>
            </a:r>
          </a:p>
          <a:p>
            <a:pPr marL="1100666" lvl="1" indent="-338666">
              <a:lnSpc>
                <a:spcPct val="90000"/>
              </a:lnSpc>
              <a:spcBef>
                <a:spcPts val="800"/>
              </a:spcBef>
              <a:buChar char="•"/>
              <a:defRPr sz="2200">
                <a:latin typeface="Arial"/>
                <a:ea typeface="Arial"/>
                <a:cs typeface="Arial"/>
                <a:sym typeface="Arial"/>
              </a:defRPr>
            </a:pPr>
            <a:r>
              <a:t>Potential foreign contributions include PMTs, their covers, readout electronics, HV power supply, data acquisition system, geomagnetic field compensation coils, and calibration system.</a:t>
            </a:r>
          </a:p>
          <a:p>
            <a:pPr marL="1100666" lvl="1" indent="-338666">
              <a:lnSpc>
                <a:spcPct val="90000"/>
              </a:lnSpc>
              <a:spcBef>
                <a:spcPts val="800"/>
              </a:spcBef>
              <a:buChar char="•"/>
              <a:defRPr sz="2200">
                <a:latin typeface="Arial"/>
                <a:ea typeface="Arial"/>
                <a:cs typeface="Arial"/>
                <a:sym typeface="Arial"/>
              </a:defRPr>
            </a:pPr>
            <a:r>
              <a:t>Should include resources needed for the design, production, installation, operation, and maintenance.</a:t>
            </a:r>
          </a:p>
          <a:p>
            <a:pPr marL="476250" indent="-476250">
              <a:lnSpc>
                <a:spcPct val="90000"/>
              </a:lnSpc>
              <a:spcBef>
                <a:spcPts val="800"/>
              </a:spcBef>
              <a:buSzPct val="100000"/>
              <a:buAutoNum type="arabicPeriod"/>
              <a:defRPr sz="3000">
                <a:latin typeface="Arial"/>
                <a:ea typeface="Arial"/>
                <a:cs typeface="Arial"/>
                <a:sym typeface="Arial"/>
              </a:defRPr>
            </a:pPr>
            <a:r>
              <a:t>We also need international contributions to</a:t>
            </a:r>
          </a:p>
          <a:p>
            <a:pPr lvl="1">
              <a:lnSpc>
                <a:spcPct val="90000"/>
              </a:lnSpc>
              <a:spcBef>
                <a:spcPts val="800"/>
              </a:spcBef>
              <a:buChar char="•"/>
              <a:defRPr sz="2200">
                <a:latin typeface="Arial"/>
                <a:ea typeface="Arial"/>
                <a:cs typeface="Arial"/>
                <a:sym typeface="Arial"/>
              </a:defRPr>
            </a:pPr>
            <a:r>
              <a:t>Computing and storage resources for Hyper-K observation and simulation data </a:t>
            </a:r>
          </a:p>
          <a:p>
            <a:pPr lvl="1">
              <a:lnSpc>
                <a:spcPct val="90000"/>
              </a:lnSpc>
              <a:spcBef>
                <a:spcPts val="800"/>
              </a:spcBef>
              <a:buChar char="•"/>
              <a:defRPr sz="2200">
                <a:latin typeface="Arial"/>
                <a:ea typeface="Arial"/>
                <a:cs typeface="Arial"/>
                <a:sym typeface="Arial"/>
              </a:defRPr>
            </a:pPr>
            <a:r>
              <a:t>Water purification system upgrade for astrophysical neutrinos</a:t>
            </a:r>
          </a:p>
          <a:p>
            <a:pPr lvl="1">
              <a:lnSpc>
                <a:spcPct val="90000"/>
              </a:lnSpc>
              <a:spcBef>
                <a:spcPts val="800"/>
              </a:spcBef>
              <a:buChar char="•"/>
              <a:defRPr sz="2200">
                <a:latin typeface="Arial"/>
                <a:ea typeface="Arial"/>
                <a:cs typeface="Arial"/>
                <a:sym typeface="Arial"/>
              </a:defRPr>
            </a:pPr>
            <a:r>
              <a:t>Neutrino beam-line power-upgrade (J-PARC)</a:t>
            </a:r>
          </a:p>
          <a:p>
            <a:pPr lvl="1">
              <a:lnSpc>
                <a:spcPct val="90000"/>
              </a:lnSpc>
              <a:spcBef>
                <a:spcPts val="800"/>
              </a:spcBef>
              <a:buChar char="•"/>
              <a:defRPr sz="2200">
                <a:latin typeface="Arial"/>
                <a:ea typeface="Arial"/>
                <a:cs typeface="Arial"/>
                <a:sym typeface="Arial"/>
              </a:defRPr>
            </a:pPr>
            <a:r>
              <a:t>New and upgraded near detector system</a:t>
            </a:r>
          </a:p>
          <a:p>
            <a:pPr lvl="1">
              <a:lnSpc>
                <a:spcPct val="90000"/>
              </a:lnSpc>
              <a:spcBef>
                <a:spcPts val="800"/>
              </a:spcBef>
              <a:buChar char="•"/>
              <a:defRPr sz="2200">
                <a:latin typeface="Arial"/>
                <a:ea typeface="Arial"/>
                <a:cs typeface="Arial"/>
                <a:sym typeface="Arial"/>
              </a:defRPr>
            </a:pPr>
            <a:r>
              <a:t>Calibration, and others</a:t>
            </a:r>
          </a:p>
        </p:txBody>
      </p:sp>
      <p:sp>
        <p:nvSpPr>
          <p:cNvPr id="78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22</a:t>
            </a:fld>
            <a:endParaRPr/>
          </a:p>
        </p:txBody>
      </p:sp>
    </p:spTree>
  </p:cSld>
  <p:clrMapOvr>
    <a:masterClrMapping/>
  </p:clrMapOvr>
  <p:transition spd="med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23</a:t>
            </a:fld>
            <a:endParaRPr/>
          </a:p>
        </p:txBody>
      </p:sp>
      <p:sp>
        <p:nvSpPr>
          <p:cNvPr id="789" name="International sharing under discussion"/>
          <p:cNvSpPr txBox="1"/>
          <p:nvPr/>
        </p:nvSpPr>
        <p:spPr>
          <a:xfrm>
            <a:off x="711200" y="114300"/>
            <a:ext cx="11823700" cy="109955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b"/>
          <a:lstStyle>
            <a:lvl1pPr>
              <a:defRPr sz="5300"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International sharing under discussion</a:t>
            </a:r>
          </a:p>
        </p:txBody>
      </p:sp>
      <p:pic>
        <p:nvPicPr>
          <p:cNvPr id="790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080767" y="1219200"/>
            <a:ext cx="10843266" cy="6553747"/>
          </a:xfrm>
          <a:prstGeom prst="rect">
            <a:avLst/>
          </a:prstGeom>
          <a:ln w="12700">
            <a:miter lim="400000"/>
          </a:ln>
        </p:spPr>
      </p:pic>
      <p:sp>
        <p:nvSpPr>
          <p:cNvPr id="791" name="•Preparing “Expression of Interests” by each countries…"/>
          <p:cNvSpPr txBox="1"/>
          <p:nvPr/>
        </p:nvSpPr>
        <p:spPr>
          <a:xfrm>
            <a:off x="905580" y="7793980"/>
            <a:ext cx="11706049" cy="157992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/>
          <a:p>
            <a:pPr algn="l" defTabSz="457200">
              <a:defRPr sz="3200"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•Preparing “Expression of Interests” by each countries</a:t>
            </a:r>
          </a:p>
          <a:p>
            <a:pPr algn="l" defTabSz="457200">
              <a:defRPr sz="3200"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•To be reviewed in the HK Advisory committee on June 25-26 and HK Financial Forum on June 27-28 </a:t>
            </a:r>
          </a:p>
        </p:txBody>
      </p:sp>
    </p:spTree>
  </p:cSld>
  <p:clrMapOvr>
    <a:masterClrMapping/>
  </p:clrMapOvr>
  <p:transition spd="med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3" name="Summary since April 2012"/>
          <p:cNvSpPr txBox="1">
            <a:spLocks noGrp="1"/>
          </p:cNvSpPr>
          <p:nvPr>
            <p:ph type="title"/>
          </p:nvPr>
        </p:nvSpPr>
        <p:spPr>
          <a:xfrm>
            <a:off x="209555" y="249766"/>
            <a:ext cx="12585690" cy="1710562"/>
          </a:xfrm>
          <a:prstGeom prst="rect">
            <a:avLst/>
          </a:prstGeom>
        </p:spPr>
        <p:txBody>
          <a:bodyPr>
            <a:normAutofit/>
          </a:bodyPr>
          <a:lstStyle>
            <a:lvl1pPr defTabSz="457200">
              <a:lnSpc>
                <a:spcPct val="115000"/>
              </a:lnSpc>
              <a:spcBef>
                <a:spcPts val="1000"/>
              </a:spcBef>
              <a:defRPr>
                <a:uFill>
                  <a:solidFill>
                    <a:srgbClr val="000000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Summary since April 2012</a:t>
            </a:r>
          </a:p>
        </p:txBody>
      </p:sp>
      <p:sp>
        <p:nvSpPr>
          <p:cNvPr id="794" name="We have formed international proto-collaboration for design, R&amp;D, and physics studies…"/>
          <p:cNvSpPr txBox="1">
            <a:spLocks noGrp="1"/>
          </p:cNvSpPr>
          <p:nvPr>
            <p:ph type="body" idx="1"/>
          </p:nvPr>
        </p:nvSpPr>
        <p:spPr>
          <a:xfrm>
            <a:off x="364111" y="2298917"/>
            <a:ext cx="12276578" cy="7551188"/>
          </a:xfrm>
          <a:prstGeom prst="rect">
            <a:avLst/>
          </a:prstGeom>
        </p:spPr>
        <p:txBody>
          <a:bodyPr anchor="t"/>
          <a:lstStyle/>
          <a:p>
            <a:pPr marL="635000" indent="-635000">
              <a:lnSpc>
                <a:spcPct val="90000"/>
              </a:lnSpc>
              <a:spcBef>
                <a:spcPts val="800"/>
              </a:spcBef>
              <a:buSzPct val="100000"/>
              <a:buAutoNum type="arabicPeriod"/>
              <a:defRPr sz="3000">
                <a:latin typeface="Arial"/>
                <a:ea typeface="Arial"/>
                <a:cs typeface="Arial"/>
                <a:sym typeface="Arial"/>
              </a:defRPr>
            </a:pPr>
            <a:r>
              <a:t>We have formed international proto-collaboration for design, R&amp;D, and physics studies</a:t>
            </a:r>
          </a:p>
          <a:p>
            <a:pPr marL="1072444" lvl="1" indent="-310444">
              <a:lnSpc>
                <a:spcPct val="90000"/>
              </a:lnSpc>
              <a:spcBef>
                <a:spcPts val="800"/>
              </a:spcBef>
              <a:buChar char="•"/>
              <a:defRPr sz="2200">
                <a:latin typeface="Arial"/>
                <a:ea typeface="Arial"/>
                <a:cs typeface="Arial"/>
                <a:sym typeface="Arial"/>
              </a:defRPr>
            </a:pPr>
            <a:r>
              <a:t> Broad Physics topics with discovery potentials and competitiveness</a:t>
            </a:r>
          </a:p>
          <a:p>
            <a:pPr marL="1072444" lvl="1" indent="-310444">
              <a:lnSpc>
                <a:spcPct val="90000"/>
              </a:lnSpc>
              <a:spcBef>
                <a:spcPts val="800"/>
              </a:spcBef>
              <a:buChar char="•"/>
              <a:defRPr sz="2200"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 marL="635000" indent="-635000">
              <a:lnSpc>
                <a:spcPct val="90000"/>
              </a:lnSpc>
              <a:spcBef>
                <a:spcPts val="800"/>
              </a:spcBef>
              <a:buSzPct val="100000"/>
              <a:buAutoNum type="arabicPeriod"/>
              <a:defRPr sz="3000">
                <a:latin typeface="Arial"/>
                <a:ea typeface="Arial"/>
                <a:cs typeface="Arial"/>
                <a:sym typeface="Arial"/>
              </a:defRPr>
            </a:pPr>
            <a:r>
              <a:t>UT and KEK cooperate to promote the HK</a:t>
            </a:r>
          </a:p>
          <a:p>
            <a:pPr marL="1100666" lvl="1" indent="-338666">
              <a:lnSpc>
                <a:spcPct val="90000"/>
              </a:lnSpc>
              <a:spcBef>
                <a:spcPts val="800"/>
              </a:spcBef>
              <a:buChar char="•"/>
              <a:defRPr sz="2200">
                <a:latin typeface="Arial"/>
                <a:ea typeface="Arial"/>
                <a:cs typeface="Arial"/>
                <a:sym typeface="Arial"/>
              </a:defRPr>
            </a:pPr>
            <a:r>
              <a:t>NNSO for HK construction in UTokyo</a:t>
            </a:r>
          </a:p>
          <a:p>
            <a:pPr marL="1100666" lvl="1" indent="-338666">
              <a:lnSpc>
                <a:spcPct val="90000"/>
              </a:lnSpc>
              <a:spcBef>
                <a:spcPts val="800"/>
              </a:spcBef>
              <a:buChar char="•"/>
              <a:defRPr sz="2200">
                <a:latin typeface="Arial"/>
                <a:ea typeface="Arial"/>
                <a:cs typeface="Arial"/>
                <a:sym typeface="Arial"/>
              </a:defRPr>
            </a:pPr>
            <a:r>
              <a:t>HK Advisory Committee</a:t>
            </a:r>
          </a:p>
          <a:p>
            <a:pPr marL="1100666" lvl="1" indent="-338666">
              <a:lnSpc>
                <a:spcPct val="90000"/>
              </a:lnSpc>
              <a:spcBef>
                <a:spcPts val="800"/>
              </a:spcBef>
              <a:buChar char="•"/>
              <a:defRPr sz="2200">
                <a:latin typeface="Arial"/>
                <a:ea typeface="Arial"/>
                <a:cs typeface="Arial"/>
                <a:sym typeface="Arial"/>
              </a:defRPr>
            </a:pPr>
            <a:r>
              <a:t>HK Financial Forum</a:t>
            </a:r>
          </a:p>
          <a:p>
            <a:pPr marL="1100666" lvl="1" indent="-338666">
              <a:lnSpc>
                <a:spcPct val="90000"/>
              </a:lnSpc>
              <a:spcBef>
                <a:spcPts val="800"/>
              </a:spcBef>
              <a:buChar char="•"/>
              <a:defRPr sz="2200"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 marL="476250" indent="-476250">
              <a:lnSpc>
                <a:spcPct val="90000"/>
              </a:lnSpc>
              <a:spcBef>
                <a:spcPts val="800"/>
              </a:spcBef>
              <a:buSzPct val="100000"/>
              <a:buAutoNum type="arabicPeriod"/>
              <a:defRPr sz="3000">
                <a:latin typeface="Arial"/>
                <a:ea typeface="Arial"/>
                <a:cs typeface="Arial"/>
                <a:sym typeface="Arial"/>
              </a:defRPr>
            </a:pPr>
            <a:r>
              <a:t>Funding prospect</a:t>
            </a:r>
          </a:p>
          <a:p>
            <a:pPr lvl="1">
              <a:lnSpc>
                <a:spcPct val="90000"/>
              </a:lnSpc>
              <a:spcBef>
                <a:spcPts val="800"/>
              </a:spcBef>
              <a:buChar char="•"/>
              <a:defRPr sz="2200">
                <a:latin typeface="Arial"/>
                <a:ea typeface="Arial"/>
                <a:cs typeface="Arial"/>
                <a:sym typeface="Arial"/>
              </a:defRPr>
            </a:pPr>
            <a:r>
              <a:t>Listed in Roadmap2017</a:t>
            </a:r>
          </a:p>
          <a:p>
            <a:pPr lvl="1">
              <a:lnSpc>
                <a:spcPct val="90000"/>
              </a:lnSpc>
              <a:spcBef>
                <a:spcPts val="800"/>
              </a:spcBef>
              <a:buChar char="•"/>
              <a:defRPr sz="2200">
                <a:latin typeface="Arial"/>
                <a:ea typeface="Arial"/>
                <a:cs typeface="Arial"/>
                <a:sym typeface="Arial"/>
              </a:defRPr>
            </a:pPr>
            <a:r>
              <a:t>UT/KEK started budget request</a:t>
            </a:r>
          </a:p>
        </p:txBody>
      </p:sp>
      <p:sp>
        <p:nvSpPr>
          <p:cNvPr id="79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24</a:t>
            </a:fld>
            <a:endParaRPr/>
          </a:p>
        </p:txBody>
      </p: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0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567073" y="1295752"/>
            <a:ext cx="7302633" cy="4334358"/>
          </a:xfrm>
          <a:prstGeom prst="rect">
            <a:avLst/>
          </a:prstGeom>
          <a:ln w="12700">
            <a:miter lim="400000"/>
          </a:ln>
        </p:spPr>
      </p:pic>
      <p:sp>
        <p:nvSpPr>
          <p:cNvPr id="531" name="Triangle"/>
          <p:cNvSpPr/>
          <p:nvPr/>
        </p:nvSpPr>
        <p:spPr>
          <a:xfrm rot="19380000">
            <a:off x="7897469" y="4598330"/>
            <a:ext cx="195871" cy="23969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chemeClr val="accent3">
              <a:hueOff val="362282"/>
              <a:satOff val="31803"/>
              <a:lumOff val="-18242"/>
            </a:schemeClr>
          </a:solidFill>
          <a:ln w="254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4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532" name="Rectangle"/>
          <p:cNvSpPr/>
          <p:nvPr/>
        </p:nvSpPr>
        <p:spPr>
          <a:xfrm>
            <a:off x="8672227" y="5978008"/>
            <a:ext cx="4015111" cy="1063287"/>
          </a:xfrm>
          <a:prstGeom prst="rect">
            <a:avLst/>
          </a:prstGeom>
          <a:solidFill>
            <a:schemeClr val="accent3">
              <a:hueOff val="362282"/>
              <a:satOff val="31803"/>
              <a:lumOff val="-18242"/>
            </a:schemeClr>
          </a:solidFill>
          <a:ln w="50800">
            <a:solidFill>
              <a:schemeClr val="accent3">
                <a:hueOff val="362282"/>
                <a:satOff val="31803"/>
                <a:lumOff val="-18242"/>
              </a:scheme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4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53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592049" y="9232900"/>
            <a:ext cx="228601" cy="3683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3</a:t>
            </a:fld>
            <a:endParaRPr/>
          </a:p>
        </p:txBody>
      </p:sp>
      <p:pic>
        <p:nvPicPr>
          <p:cNvPr id="534" name="Image" descr="Image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8792846" y="3253804"/>
            <a:ext cx="3352801" cy="2032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535" name="Image" descr="Image"/>
          <p:cNvPicPr>
            <a:picLocks noChangeAspect="1"/>
          </p:cNvPicPr>
          <p:nvPr/>
        </p:nvPicPr>
        <p:blipFill>
          <a:blip r:embed="rId4">
            <a:extLst/>
          </a:blip>
          <a:srcRect l="21822" t="22786" r="23512" b="17907"/>
          <a:stretch>
            <a:fillRect/>
          </a:stretch>
        </p:blipFill>
        <p:spPr>
          <a:xfrm>
            <a:off x="594068" y="1455479"/>
            <a:ext cx="3873130" cy="3535215"/>
          </a:xfrm>
          <a:prstGeom prst="rect">
            <a:avLst/>
          </a:prstGeom>
          <a:ln w="63500">
            <a:solidFill>
              <a:schemeClr val="accent1">
                <a:hueOff val="114395"/>
                <a:lumOff val="-24975"/>
              </a:schemeClr>
            </a:solidFill>
            <a:miter lim="400000"/>
          </a:ln>
        </p:spPr>
      </p:pic>
      <p:pic>
        <p:nvPicPr>
          <p:cNvPr id="536" name="Image" descr="Image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8882981" y="2059606"/>
            <a:ext cx="3593603" cy="3821010"/>
          </a:xfrm>
          <a:prstGeom prst="rect">
            <a:avLst/>
          </a:prstGeom>
          <a:ln w="635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</a:ln>
        </p:spPr>
      </p:pic>
      <p:sp>
        <p:nvSpPr>
          <p:cNvPr id="537" name="Hyper-K detector to be built with 8.4 times larger fiducial mass (190 kiloton) than Super-K and to be instrumented with double-sensitivity PMTs.…"/>
          <p:cNvSpPr txBox="1">
            <a:spLocks noGrp="1"/>
          </p:cNvSpPr>
          <p:nvPr>
            <p:ph type="body" sz="quarter" idx="1"/>
          </p:nvPr>
        </p:nvSpPr>
        <p:spPr>
          <a:xfrm>
            <a:off x="414983" y="7605704"/>
            <a:ext cx="12174834" cy="2032001"/>
          </a:xfrm>
          <a:prstGeom prst="rect">
            <a:avLst/>
          </a:prstGeom>
        </p:spPr>
        <p:txBody>
          <a:bodyPr anchor="t"/>
          <a:lstStyle/>
          <a:p>
            <a:pPr marL="635000" indent="-635000">
              <a:lnSpc>
                <a:spcPct val="80000"/>
              </a:lnSpc>
              <a:buSzPct val="100000"/>
              <a:buAutoNum type="arabicPeriod"/>
              <a:defRPr sz="2600">
                <a:latin typeface="Arial"/>
                <a:ea typeface="Arial"/>
                <a:cs typeface="Arial"/>
                <a:sym typeface="Arial"/>
              </a:defRPr>
            </a:pPr>
            <a:r>
              <a:t>Hyper-K detector to be built with </a:t>
            </a:r>
            <a:r>
              <a:rPr b="1">
                <a:solidFill>
                  <a:schemeClr val="accent6">
                    <a:satOff val="-15808"/>
                    <a:lumOff val="-17557"/>
                  </a:schemeClr>
                </a:solidFill>
              </a:rPr>
              <a:t>8.4 times larger fiducial mass</a:t>
            </a:r>
            <a:r>
              <a:t> (190 kiloton) than Super-K and to be instrumented with </a:t>
            </a:r>
            <a:r>
              <a:rPr b="1">
                <a:solidFill>
                  <a:schemeClr val="accent6">
                    <a:satOff val="-15808"/>
                    <a:lumOff val="-17557"/>
                  </a:schemeClr>
                </a:solidFill>
              </a:rPr>
              <a:t>double-sensitivity PMTs</a:t>
            </a:r>
            <a:r>
              <a:t>.</a:t>
            </a:r>
          </a:p>
          <a:p>
            <a:pPr marL="635000" indent="-635000">
              <a:lnSpc>
                <a:spcPct val="80000"/>
              </a:lnSpc>
              <a:buSzPct val="100000"/>
              <a:buAutoNum type="arabicPeriod"/>
              <a:defRPr sz="2600">
                <a:latin typeface="Arial"/>
                <a:ea typeface="Arial"/>
                <a:cs typeface="Arial"/>
                <a:sym typeface="Arial"/>
              </a:defRPr>
            </a:pPr>
            <a:r>
              <a:t>J-PARC neutrino beam to be upgraded from 0.5 to 1.3 Mega Watt</a:t>
            </a:r>
          </a:p>
          <a:p>
            <a:pPr marL="635000" indent="-635000">
              <a:lnSpc>
                <a:spcPct val="80000"/>
              </a:lnSpc>
              <a:buSzPct val="100000"/>
              <a:buAutoNum type="arabicPeriod"/>
              <a:defRPr sz="2600">
                <a:latin typeface="Arial"/>
                <a:ea typeface="Arial"/>
                <a:cs typeface="Arial"/>
                <a:sym typeface="Arial"/>
              </a:defRPr>
            </a:pPr>
            <a:r>
              <a:t>New and upgraded near detectors to control systematic errors</a:t>
            </a:r>
          </a:p>
        </p:txBody>
      </p:sp>
      <p:pic>
        <p:nvPicPr>
          <p:cNvPr id="538" name="ingrid.png" descr="ingrid.png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8869040" y="6027830"/>
            <a:ext cx="1112320" cy="963643"/>
          </a:xfrm>
          <a:prstGeom prst="rect">
            <a:avLst/>
          </a:prstGeom>
          <a:ln w="12700">
            <a:miter lim="400000"/>
          </a:ln>
        </p:spPr>
      </p:pic>
      <p:pic>
        <p:nvPicPr>
          <p:cNvPr id="539" name="nd280_upgrade_1.pdf" descr="nd280_upgrade_1.pdf"/>
          <p:cNvPicPr>
            <a:picLocks noChangeAspect="1"/>
          </p:cNvPicPr>
          <p:nvPr/>
        </p:nvPicPr>
        <p:blipFill>
          <a:blip r:embed="rId7">
            <a:extLst/>
          </a:blip>
          <a:stretch>
            <a:fillRect/>
          </a:stretch>
        </p:blipFill>
        <p:spPr>
          <a:xfrm>
            <a:off x="10242367" y="6233296"/>
            <a:ext cx="1252693" cy="552711"/>
          </a:xfrm>
          <a:prstGeom prst="rect">
            <a:avLst/>
          </a:prstGeom>
          <a:ln w="12700">
            <a:miter lim="400000"/>
          </a:ln>
        </p:spPr>
      </p:pic>
      <p:sp>
        <p:nvSpPr>
          <p:cNvPr id="540" name="Kamioka"/>
          <p:cNvSpPr txBox="1"/>
          <p:nvPr/>
        </p:nvSpPr>
        <p:spPr>
          <a:xfrm>
            <a:off x="5577204" y="2273613"/>
            <a:ext cx="1497808" cy="49636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800">
                <a:solidFill>
                  <a:srgbClr val="00FDFF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Kamioka</a:t>
            </a:r>
          </a:p>
        </p:txBody>
      </p:sp>
      <p:sp>
        <p:nvSpPr>
          <p:cNvPr id="541" name="J-PARC"/>
          <p:cNvSpPr txBox="1"/>
          <p:nvPr/>
        </p:nvSpPr>
        <p:spPr>
          <a:xfrm>
            <a:off x="7209566" y="4183013"/>
            <a:ext cx="1372097" cy="49636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80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J-PARC</a:t>
            </a:r>
          </a:p>
        </p:txBody>
      </p:sp>
      <p:pic>
        <p:nvPicPr>
          <p:cNvPr id="542" name="Image" descr="Image"/>
          <p:cNvPicPr>
            <a:picLocks noChangeAspect="1"/>
          </p:cNvPicPr>
          <p:nvPr/>
        </p:nvPicPr>
        <p:blipFill>
          <a:blip r:embed="rId8">
            <a:extLst/>
          </a:blip>
          <a:stretch>
            <a:fillRect/>
          </a:stretch>
        </p:blipFill>
        <p:spPr>
          <a:xfrm>
            <a:off x="11645708" y="5987862"/>
            <a:ext cx="895253" cy="1043579"/>
          </a:xfrm>
          <a:prstGeom prst="rect">
            <a:avLst/>
          </a:prstGeom>
          <a:ln w="12700">
            <a:miter lim="400000"/>
          </a:ln>
        </p:spPr>
      </p:pic>
      <p:sp>
        <p:nvSpPr>
          <p:cNvPr id="543" name="Hyper-Kamiokande project"/>
          <p:cNvSpPr txBox="1">
            <a:spLocks noGrp="1"/>
          </p:cNvSpPr>
          <p:nvPr>
            <p:ph type="title"/>
          </p:nvPr>
        </p:nvSpPr>
        <p:spPr>
          <a:xfrm>
            <a:off x="446583" y="334591"/>
            <a:ext cx="12111634" cy="1130301"/>
          </a:xfrm>
          <a:prstGeom prst="rect">
            <a:avLst/>
          </a:prstGeom>
        </p:spPr>
        <p:txBody>
          <a:bodyPr anchor="b"/>
          <a:lstStyle>
            <a:lvl1pPr>
              <a:defRPr sz="7200"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Hyper-Kamiokande project</a:t>
            </a:r>
          </a:p>
        </p:txBody>
      </p:sp>
      <p:pic>
        <p:nvPicPr>
          <p:cNvPr id="544" name="droppedImage.pdf" descr="droppedImage.pdf"/>
          <p:cNvPicPr>
            <a:picLocks noChangeAspect="1"/>
          </p:cNvPicPr>
          <p:nvPr/>
        </p:nvPicPr>
        <p:blipFill>
          <a:blip r:embed="rId9">
            <a:extLst/>
          </a:blip>
          <a:srcRect l="50101" r="5522"/>
          <a:stretch>
            <a:fillRect/>
          </a:stretch>
        </p:blipFill>
        <p:spPr>
          <a:xfrm>
            <a:off x="2989413" y="3967171"/>
            <a:ext cx="1492047" cy="1423289"/>
          </a:xfrm>
          <a:prstGeom prst="rect">
            <a:avLst/>
          </a:prstGeom>
          <a:ln w="12700">
            <a:miter lim="400000"/>
          </a:ln>
        </p:spPr>
      </p:pic>
      <p:sp>
        <p:nvSpPr>
          <p:cNvPr id="545" name="Double-sensitivity PMTs"/>
          <p:cNvSpPr txBox="1"/>
          <p:nvPr/>
        </p:nvSpPr>
        <p:spPr>
          <a:xfrm>
            <a:off x="2854233" y="2847101"/>
            <a:ext cx="1762214" cy="108306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2200" b="1">
                <a:solidFill>
                  <a:schemeClr val="accent4">
                    <a:hueOff val="366961"/>
                    <a:satOff val="4172"/>
                    <a:lumOff val="11129"/>
                  </a:schemeClr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Double-sensitivity PMTs</a:t>
            </a:r>
          </a:p>
        </p:txBody>
      </p:sp>
      <p:graphicFrame>
        <p:nvGraphicFramePr>
          <p:cNvPr id="546" name="Table"/>
          <p:cNvGraphicFramePr/>
          <p:nvPr>
            <p:extLst>
              <p:ext uri="{D42A27DB-BD31-4B8C-83A1-F6EECF244321}">
                <p14:modId xmlns:p14="http://schemas.microsoft.com/office/powerpoint/2010/main" val="180810827"/>
              </p:ext>
            </p:extLst>
          </p:nvPr>
        </p:nvGraphicFramePr>
        <p:xfrm>
          <a:off x="177801" y="5490409"/>
          <a:ext cx="7480300" cy="2036840"/>
        </p:xfrm>
        <a:graphic>
          <a:graphicData uri="http://schemas.openxmlformats.org/drawingml/2006/table">
            <a:tbl>
              <a:tblPr>
                <a:tableStyleId>{8F44A2F1-9E1F-4B54-A3A2-5F16C0AD49E2}</a:tableStyleId>
              </a:tblPr>
              <a:tblGrid>
                <a:gridCol w="24995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764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042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30939">
                <a:tc>
                  <a:txBody>
                    <a:bodyPr/>
                    <a:lstStyle/>
                    <a:p>
                      <a:pPr defTabSz="914400">
                        <a:lnSpc>
                          <a:spcPct val="100000"/>
                        </a:lnSpc>
                        <a:tabLst>
                          <a:tab pos="914400" algn="l"/>
                        </a:tabLst>
                        <a:defRPr>
                          <a:latin typeface="Arial"/>
                          <a:ea typeface="Arial"/>
                          <a:cs typeface="Arial"/>
                          <a:sym typeface="Arial"/>
                        </a:defRPr>
                      </a:pPr>
                      <a:endParaRPr sz="1600"/>
                    </a:p>
                  </a:txBody>
                  <a:tcPr marL="67310" marR="67310" marT="67310" marB="67310" anchor="ctr" horzOverflow="overflow">
                    <a:lnL w="50800">
                      <a:solidFill>
                        <a:srgbClr val="000000"/>
                      </a:solidFill>
                      <a:miter lim="400000"/>
                    </a:lnL>
                    <a:lnR w="31750">
                      <a:solidFill>
                        <a:srgbClr val="000000"/>
                      </a:solidFill>
                      <a:miter lim="400000"/>
                    </a:lnR>
                    <a:lnT w="50800">
                      <a:solidFill>
                        <a:srgbClr val="000000"/>
                      </a:solidFill>
                      <a:miter lim="400000"/>
                    </a:lnT>
                    <a:lnB w="3175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457200">
                        <a:lnSpc>
                          <a:spcPct val="100000"/>
                        </a:lnSpc>
                        <a:tabLst>
                          <a:tab pos="914400" algn="l"/>
                        </a:tabLst>
                      </a:pPr>
                      <a:r>
                        <a:rPr sz="1600" b="1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Super-K</a:t>
                      </a:r>
                    </a:p>
                  </a:txBody>
                  <a:tcPr marL="67310" marR="67310" marT="67310" marB="67310" anchor="ctr" horzOverflow="overflow">
                    <a:lnL w="3175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50800">
                      <a:solidFill>
                        <a:srgbClr val="000000"/>
                      </a:solidFill>
                      <a:miter lim="400000"/>
                    </a:lnT>
                    <a:lnB w="3175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457200">
                        <a:lnSpc>
                          <a:spcPct val="100000"/>
                        </a:lnSpc>
                        <a:tabLst>
                          <a:tab pos="914400" algn="l"/>
                        </a:tabLst>
                      </a:pPr>
                      <a:r>
                        <a:rPr sz="1600" b="1">
                          <a:latin typeface="Arial"/>
                          <a:ea typeface="Arial"/>
                          <a:cs typeface="Arial"/>
                          <a:sym typeface="Arial"/>
                        </a:rPr>
                        <a:t>Hyper-K (1st tank)</a:t>
                      </a:r>
                    </a:p>
                  </a:txBody>
                  <a:tcPr marL="67310" marR="67310" marT="67310" marB="6731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50800">
                      <a:solidFill>
                        <a:srgbClr val="000000"/>
                      </a:solidFill>
                      <a:miter lim="400000"/>
                    </a:lnR>
                    <a:lnT w="50800">
                      <a:solidFill>
                        <a:srgbClr val="000000"/>
                      </a:solidFill>
                      <a:miter lim="400000"/>
                    </a:lnT>
                    <a:lnB w="31750">
                      <a:solidFill>
                        <a:srgbClr val="000000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0939">
                <a:tc>
                  <a:txBody>
                    <a:bodyPr/>
                    <a:lstStyle/>
                    <a:p>
                      <a:pPr defTabSz="457200">
                        <a:lnSpc>
                          <a:spcPct val="100000"/>
                        </a:lnSpc>
                        <a:tabLst>
                          <a:tab pos="914400" algn="l"/>
                        </a:tabLst>
                      </a:pPr>
                      <a:r>
                        <a:rPr sz="1600" b="1">
                          <a:latin typeface="Arial"/>
                          <a:ea typeface="Arial"/>
                          <a:cs typeface="Arial"/>
                          <a:sym typeface="Arial"/>
                        </a:rPr>
                        <a:t>Site (depth)</a:t>
                      </a:r>
                    </a:p>
                  </a:txBody>
                  <a:tcPr marL="67310" marR="67310" marT="67310" marB="67310" anchor="ctr" horzOverflow="overflow">
                    <a:lnL w="50800">
                      <a:solidFill>
                        <a:srgbClr val="000000"/>
                      </a:solidFill>
                      <a:miter lim="400000"/>
                    </a:lnL>
                    <a:lnR w="31750">
                      <a:solidFill>
                        <a:srgbClr val="000000"/>
                      </a:solidFill>
                      <a:miter lim="400000"/>
                    </a:lnR>
                    <a:lnT w="3175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457200">
                        <a:lnSpc>
                          <a:spcPct val="100000"/>
                        </a:lnSpc>
                        <a:tabLst>
                          <a:tab pos="914400" algn="l"/>
                        </a:tabLst>
                      </a:pPr>
                      <a:r>
                        <a:rPr sz="1600">
                          <a:latin typeface="Arial"/>
                          <a:ea typeface="Arial"/>
                          <a:cs typeface="Arial"/>
                          <a:sym typeface="Arial"/>
                        </a:rPr>
                        <a:t>Mozumi (1000 m)</a:t>
                      </a:r>
                    </a:p>
                  </a:txBody>
                  <a:tcPr marL="67310" marR="67310" marT="67310" marB="67310" anchor="ctr" horzOverflow="overflow">
                    <a:lnL w="3175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3175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457200">
                        <a:lnSpc>
                          <a:spcPct val="100000"/>
                        </a:lnSpc>
                        <a:tabLst>
                          <a:tab pos="914400" algn="l"/>
                        </a:tabLst>
                      </a:pPr>
                      <a:r>
                        <a:rPr sz="1600">
                          <a:latin typeface="Arial"/>
                          <a:ea typeface="Arial"/>
                          <a:cs typeface="Arial"/>
                          <a:sym typeface="Arial"/>
                        </a:rPr>
                        <a:t>Tochibora (650 m)</a:t>
                      </a:r>
                    </a:p>
                  </a:txBody>
                  <a:tcPr marL="67310" marR="67310" marT="67310" marB="6731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50800">
                      <a:solidFill>
                        <a:srgbClr val="000000"/>
                      </a:solidFill>
                      <a:miter lim="400000"/>
                    </a:lnR>
                    <a:lnT w="3175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0730">
                <a:tc>
                  <a:txBody>
                    <a:bodyPr/>
                    <a:lstStyle/>
                    <a:p>
                      <a:pPr defTabSz="457200">
                        <a:lnSpc>
                          <a:spcPct val="100000"/>
                        </a:lnSpc>
                        <a:tabLst>
                          <a:tab pos="914400" algn="l"/>
                        </a:tabLst>
                      </a:pPr>
                      <a:r>
                        <a:rPr sz="1600" b="1">
                          <a:latin typeface="Arial"/>
                          <a:ea typeface="Arial"/>
                          <a:cs typeface="Arial"/>
                          <a:sym typeface="Arial"/>
                        </a:rPr>
                        <a:t>Number of ID PMTs</a:t>
                      </a:r>
                    </a:p>
                  </a:txBody>
                  <a:tcPr marL="67310" marR="67310" marT="67310" marB="67310" anchor="ctr" horzOverflow="overflow">
                    <a:lnL w="50800">
                      <a:solidFill>
                        <a:srgbClr val="000000"/>
                      </a:solidFill>
                      <a:miter lim="400000"/>
                    </a:lnL>
                    <a:lnR w="3175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457200">
                        <a:lnSpc>
                          <a:spcPct val="100000"/>
                        </a:lnSpc>
                        <a:tabLst>
                          <a:tab pos="914400" algn="l"/>
                        </a:tabLst>
                      </a:pPr>
                      <a:r>
                        <a:rPr sz="1600" b="1">
                          <a:latin typeface="Arial"/>
                          <a:ea typeface="Arial"/>
                          <a:cs typeface="Arial"/>
                          <a:sym typeface="Arial"/>
                        </a:rPr>
                        <a:t>11,129</a:t>
                      </a:r>
                    </a:p>
                  </a:txBody>
                  <a:tcPr marL="67310" marR="67310" marT="67310" marB="67310" anchor="ctr" horzOverflow="overflow">
                    <a:lnL w="3175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457200">
                        <a:lnSpc>
                          <a:spcPct val="100000"/>
                        </a:lnSpc>
                        <a:tabLst>
                          <a:tab pos="914400" algn="l"/>
                        </a:tabLst>
                      </a:pPr>
                      <a:r>
                        <a:rPr sz="1600" b="1">
                          <a:latin typeface="Arial"/>
                          <a:ea typeface="Arial"/>
                          <a:cs typeface="Arial"/>
                          <a:sym typeface="Arial"/>
                        </a:rPr>
                        <a:t>40,000</a:t>
                      </a:r>
                    </a:p>
                  </a:txBody>
                  <a:tcPr marL="67310" marR="67310" marT="67310" marB="6731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508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0730">
                <a:tc>
                  <a:txBody>
                    <a:bodyPr/>
                    <a:lstStyle/>
                    <a:p>
                      <a:pPr defTabSz="457200">
                        <a:lnSpc>
                          <a:spcPct val="100000"/>
                        </a:lnSpc>
                        <a:tabLst>
                          <a:tab pos="914400" algn="l"/>
                        </a:tabLst>
                      </a:pPr>
                      <a:r>
                        <a:rPr sz="1600" b="1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Photo-coverage</a:t>
                      </a:r>
                    </a:p>
                  </a:txBody>
                  <a:tcPr marL="67310" marR="67310" marT="67310" marB="67310" anchor="ctr" horzOverflow="overflow">
                    <a:lnL w="50800">
                      <a:solidFill>
                        <a:srgbClr val="000000"/>
                      </a:solidFill>
                      <a:miter lim="400000"/>
                    </a:lnL>
                    <a:lnR w="3175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457200">
                        <a:lnSpc>
                          <a:spcPct val="100000"/>
                        </a:lnSpc>
                        <a:tabLst>
                          <a:tab pos="914400" algn="l"/>
                        </a:tabLst>
                      </a:pPr>
                      <a:r>
                        <a:rPr sz="1600">
                          <a:latin typeface="Arial"/>
                          <a:ea typeface="Arial"/>
                          <a:cs typeface="Arial"/>
                          <a:sym typeface="Arial"/>
                        </a:rPr>
                        <a:t>40%</a:t>
                      </a:r>
                    </a:p>
                  </a:txBody>
                  <a:tcPr marL="67310" marR="67310" marT="67310" marB="67310" anchor="ctr" horzOverflow="overflow">
                    <a:lnL w="3175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457200">
                        <a:lnSpc>
                          <a:spcPct val="100000"/>
                        </a:lnSpc>
                        <a:tabLst>
                          <a:tab pos="914400" algn="l"/>
                        </a:tabLst>
                        <a:defRPr b="1">
                          <a:solidFill>
                            <a:srgbClr val="FF26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defRPr>
                      </a:pPr>
                      <a:r>
                        <a:rPr sz="1600" b="0" dirty="0">
                          <a:solidFill>
                            <a:srgbClr val="000000"/>
                          </a:solidFill>
                        </a:rPr>
                        <a:t>40% (</a:t>
                      </a:r>
                      <a:r>
                        <a:rPr sz="1600" dirty="0"/>
                        <a:t>×2 sensitivity</a:t>
                      </a:r>
                      <a:r>
                        <a:rPr sz="1600" b="0" dirty="0">
                          <a:solidFill>
                            <a:srgbClr val="000000"/>
                          </a:solidFill>
                        </a:rPr>
                        <a:t>)</a:t>
                      </a:r>
                    </a:p>
                  </a:txBody>
                  <a:tcPr marL="67310" marR="67310" marT="67310" marB="6731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508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30939">
                <a:tc>
                  <a:txBody>
                    <a:bodyPr/>
                    <a:lstStyle/>
                    <a:p>
                      <a:pPr defTabSz="457200">
                        <a:lnSpc>
                          <a:spcPct val="100000"/>
                        </a:lnSpc>
                        <a:tabLst>
                          <a:tab pos="914400" algn="l"/>
                        </a:tabLst>
                      </a:pPr>
                      <a:r>
                        <a:rPr sz="1600" b="1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Mass / Fiducial Mass</a:t>
                      </a:r>
                    </a:p>
                  </a:txBody>
                  <a:tcPr marL="67310" marR="67310" marT="67310" marB="67310" anchor="ctr" horzOverflow="overflow">
                    <a:lnL w="50800">
                      <a:solidFill>
                        <a:srgbClr val="000000"/>
                      </a:solidFill>
                      <a:miter lim="400000"/>
                    </a:lnL>
                    <a:lnR w="3175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508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457200">
                        <a:lnSpc>
                          <a:spcPct val="100000"/>
                        </a:lnSpc>
                        <a:tabLst>
                          <a:tab pos="914400" algn="l"/>
                        </a:tabLst>
                        <a:defRPr>
                          <a:latin typeface="Arial"/>
                          <a:ea typeface="Arial"/>
                          <a:cs typeface="Arial"/>
                          <a:sym typeface="Arial"/>
                        </a:defRPr>
                      </a:pPr>
                      <a:r>
                        <a:rPr sz="1600"/>
                        <a:t>50 kton / </a:t>
                      </a:r>
                      <a:r>
                        <a:rPr sz="1600" b="1"/>
                        <a:t>22.5 kton</a:t>
                      </a:r>
                    </a:p>
                  </a:txBody>
                  <a:tcPr marL="67310" marR="67310" marT="67310" marB="67310" anchor="ctr" horzOverflow="overflow">
                    <a:lnL w="3175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508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457200">
                        <a:lnSpc>
                          <a:spcPct val="100000"/>
                        </a:lnSpc>
                        <a:tabLst>
                          <a:tab pos="914400" algn="l"/>
                        </a:tabLst>
                        <a:defRPr>
                          <a:latin typeface="Arial"/>
                          <a:ea typeface="Arial"/>
                          <a:cs typeface="Arial"/>
                          <a:sym typeface="Arial"/>
                        </a:defRPr>
                      </a:pPr>
                      <a:r>
                        <a:rPr sz="1600" dirty="0"/>
                        <a:t>260 </a:t>
                      </a:r>
                      <a:r>
                        <a:rPr sz="1600" dirty="0" err="1"/>
                        <a:t>kton</a:t>
                      </a:r>
                      <a:r>
                        <a:rPr sz="1600" dirty="0"/>
                        <a:t> / </a:t>
                      </a:r>
                      <a:r>
                        <a:rPr sz="1600" b="1" dirty="0"/>
                        <a:t>187 </a:t>
                      </a:r>
                      <a:r>
                        <a:rPr sz="1600" b="1" dirty="0" err="1"/>
                        <a:t>kton</a:t>
                      </a:r>
                      <a:endParaRPr sz="1600" b="1" dirty="0"/>
                    </a:p>
                  </a:txBody>
                  <a:tcPr marL="67310" marR="67310" marT="67310" marB="6731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508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50800">
                      <a:solidFill>
                        <a:srgbClr val="000000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8" name="Milestones since April 2012"/>
          <p:cNvSpPr txBox="1">
            <a:spLocks noGrp="1"/>
          </p:cNvSpPr>
          <p:nvPr>
            <p:ph type="title"/>
          </p:nvPr>
        </p:nvSpPr>
        <p:spPr>
          <a:xfrm>
            <a:off x="66305" y="-210063"/>
            <a:ext cx="12872190" cy="1587501"/>
          </a:xfrm>
          <a:prstGeom prst="rect">
            <a:avLst/>
          </a:prstGeom>
        </p:spPr>
        <p:txBody>
          <a:bodyPr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Milestones since April 2012</a:t>
            </a:r>
          </a:p>
        </p:txBody>
      </p:sp>
      <p:sp>
        <p:nvSpPr>
          <p:cNvPr id="549" name="• 2013.3 Selected as an important large-scale project in Masterplan2013 by Science Council of Japan (SCJ).…"/>
          <p:cNvSpPr txBox="1">
            <a:spLocks noGrp="1"/>
          </p:cNvSpPr>
          <p:nvPr>
            <p:ph type="body" idx="1"/>
          </p:nvPr>
        </p:nvSpPr>
        <p:spPr>
          <a:xfrm>
            <a:off x="322699" y="831015"/>
            <a:ext cx="12395942" cy="9121042"/>
          </a:xfrm>
          <a:prstGeom prst="rect">
            <a:avLst/>
          </a:prstGeom>
        </p:spPr>
        <p:txBody>
          <a:bodyPr/>
          <a:lstStyle/>
          <a:p>
            <a:pPr marL="0" indent="0" defTabSz="457200">
              <a:spcBef>
                <a:spcPts val="1200"/>
              </a:spcBef>
              <a:buSzTx/>
              <a:buNone/>
              <a:defRPr sz="2000"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• 2013.3 Selected as an important large-scale project in Masterplan2013 by Science Council of Japan (SCJ). </a:t>
            </a:r>
          </a:p>
          <a:p>
            <a:pPr marL="0" indent="0" defTabSz="457200">
              <a:spcBef>
                <a:spcPts val="1200"/>
              </a:spcBef>
              <a:buSzTx/>
              <a:buNone/>
              <a:defRPr sz="2000" b="1">
                <a:solidFill>
                  <a:srgbClr val="0433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• 2015.1 International proto-collaboration has been formed. </a:t>
            </a:r>
          </a:p>
          <a:p>
            <a:pPr marL="0" indent="0" defTabSz="457200">
              <a:spcBef>
                <a:spcPts val="1200"/>
              </a:spcBef>
              <a:buSzTx/>
              <a:buNone/>
              <a:defRPr sz="2000" b="1">
                <a:solidFill>
                  <a:srgbClr val="0433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→International project, cooperative works for R&amp;D, designing, physics sensitivity study </a:t>
            </a:r>
          </a:p>
          <a:p>
            <a:pPr marL="0" indent="0" defTabSz="457200">
              <a:spcBef>
                <a:spcPts val="1200"/>
              </a:spcBef>
              <a:buSzTx/>
              <a:buNone/>
              <a:defRPr sz="2000">
                <a:latin typeface="Arial"/>
                <a:ea typeface="Arial"/>
                <a:cs typeface="Arial"/>
                <a:sym typeface="Arial"/>
              </a:defRPr>
            </a:pPr>
            <a:r>
              <a:rPr b="1" dirty="0">
                <a:solidFill>
                  <a:srgbClr val="0433FF"/>
                </a:solidFill>
              </a:rPr>
              <a:t>• 2015.1 ICRR and the Institute of Particle and Nuclear Studies (IPNS) of KEK signed a memorandum of understanding (MoU) for cooperation on the Hyper-K project.</a:t>
            </a:r>
            <a:r>
              <a:rPr dirty="0"/>
              <a:t> </a:t>
            </a:r>
          </a:p>
          <a:p>
            <a:pPr marL="0" indent="0" defTabSz="457200">
              <a:spcBef>
                <a:spcPts val="1200"/>
              </a:spcBef>
              <a:buSzTx/>
              <a:buNone/>
              <a:defRPr sz="2000" b="1">
                <a:solidFill>
                  <a:srgbClr val="0433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→Two host institutes</a:t>
            </a:r>
          </a:p>
          <a:p>
            <a:pPr marL="0" indent="0" defTabSz="457200">
              <a:spcBef>
                <a:spcPts val="1200"/>
              </a:spcBef>
              <a:buSzTx/>
              <a:buNone/>
              <a:defRPr sz="2000" b="1">
                <a:solidFill>
                  <a:srgbClr val="0433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• 2016.2 Hyper-K Advisory Committee (HKAC) meeting (1st round) </a:t>
            </a:r>
          </a:p>
          <a:p>
            <a:pPr marL="0" indent="0" defTabSz="457200">
              <a:spcBef>
                <a:spcPts val="1200"/>
              </a:spcBef>
              <a:buSzTx/>
              <a:buNone/>
              <a:defRPr sz="2000" b="1">
                <a:solidFill>
                  <a:srgbClr val="0433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→Review by external experts of technology and physics</a:t>
            </a:r>
          </a:p>
          <a:p>
            <a:pPr marL="0" indent="0" defTabSz="457200">
              <a:spcBef>
                <a:spcPts val="1200"/>
              </a:spcBef>
              <a:buSzTx/>
              <a:buNone/>
              <a:defRPr sz="2000"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• 2016.2 Hyper-K Design Report [KEK Preprint 2016-21 / ICRR-Report-701-2016- 1] </a:t>
            </a:r>
          </a:p>
          <a:p>
            <a:pPr marL="0" indent="0" defTabSz="457200">
              <a:spcBef>
                <a:spcPts val="1200"/>
              </a:spcBef>
              <a:buSzTx/>
              <a:buNone/>
              <a:defRPr sz="2000"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• 2016.6 KEK’s Project Implementation Plan (KEK-PIP) set top priority to the J-PARC upgrade for Hyper-</a:t>
            </a:r>
            <a:r>
              <a:rPr dirty="0" err="1"/>
              <a:t>Kamiokande</a:t>
            </a:r>
            <a:r>
              <a:rPr dirty="0"/>
              <a:t>. </a:t>
            </a:r>
          </a:p>
          <a:p>
            <a:pPr marL="0" indent="0" defTabSz="457200">
              <a:spcBef>
                <a:spcPts val="1200"/>
              </a:spcBef>
              <a:buSzTx/>
              <a:buNone/>
              <a:defRPr sz="2000"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• 2017.2 Selected as a important large-scale project in Masterplan2017 by SCJ. </a:t>
            </a:r>
          </a:p>
          <a:p>
            <a:pPr marL="0" indent="0" defTabSz="457200">
              <a:spcBef>
                <a:spcPts val="1200"/>
              </a:spcBef>
              <a:buSzTx/>
              <a:buNone/>
              <a:defRPr sz="2000"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• 2017.3 Recommended as a ICRR’s next project by the ICRR future project review committee’s report . </a:t>
            </a:r>
          </a:p>
          <a:p>
            <a:pPr marL="0" indent="0" defTabSz="457200">
              <a:spcBef>
                <a:spcPts val="1200"/>
              </a:spcBef>
              <a:buSzTx/>
              <a:buNone/>
              <a:defRPr sz="2000" b="1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• 2017.7 Selected in Roadmap2017 by MEXT. </a:t>
            </a:r>
          </a:p>
          <a:p>
            <a:pPr marL="0" indent="0" defTabSz="457200">
              <a:spcBef>
                <a:spcPts val="1200"/>
              </a:spcBef>
              <a:buSzTx/>
              <a:buNone/>
              <a:defRPr sz="2000" b="1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→Budget request by </a:t>
            </a:r>
            <a:r>
              <a:rPr dirty="0" err="1"/>
              <a:t>UTokyo</a:t>
            </a:r>
            <a:r>
              <a:rPr dirty="0"/>
              <a:t> and KEK started</a:t>
            </a:r>
          </a:p>
          <a:p>
            <a:pPr marL="0" indent="0" defTabSz="457200">
              <a:spcBef>
                <a:spcPts val="1200"/>
              </a:spcBef>
              <a:buSzTx/>
              <a:buNone/>
              <a:defRPr sz="2000"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• 2017.9 HKAC meeting (2nd round) </a:t>
            </a:r>
          </a:p>
          <a:p>
            <a:pPr marL="0" indent="0" defTabSz="457200">
              <a:spcBef>
                <a:spcPts val="1200"/>
              </a:spcBef>
              <a:buSzTx/>
              <a:buNone/>
              <a:defRPr sz="2000"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• 2017.10 The University of Tokyo launched Next-Generation Neutrino Science Organization (NNSO), where ICRR, </a:t>
            </a:r>
            <a:r>
              <a:rPr dirty="0" err="1"/>
              <a:t>Kavli</a:t>
            </a:r>
            <a:r>
              <a:rPr dirty="0"/>
              <a:t> IPMU, and the School of Science cooperate to promote the project and host the detector construction. </a:t>
            </a:r>
          </a:p>
          <a:p>
            <a:pPr marL="0" indent="0" defTabSz="457200">
              <a:spcBef>
                <a:spcPts val="1200"/>
              </a:spcBef>
              <a:buSzTx/>
              <a:buNone/>
              <a:defRPr sz="2000"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• 2018.5 Revised Hyper-K Design Report [</a:t>
            </a:r>
            <a:r>
              <a:rPr dirty="0" err="1"/>
              <a:t>arXiv</a:t>
            </a:r>
            <a:r>
              <a:rPr dirty="0"/>
              <a:t>: 1805.04163] </a:t>
            </a:r>
          </a:p>
          <a:p>
            <a:pPr marL="0" indent="0" defTabSz="457200">
              <a:spcBef>
                <a:spcPts val="1200"/>
              </a:spcBef>
              <a:buSzTx/>
              <a:buNone/>
              <a:defRPr sz="2000"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• 2018.8 Seed funding has been allocated within MEXT budget request for JFY2019. </a:t>
            </a:r>
          </a:p>
        </p:txBody>
      </p:sp>
      <p:sp>
        <p:nvSpPr>
          <p:cNvPr id="550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592049" y="9232900"/>
            <a:ext cx="228601" cy="3683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4</a:t>
            </a:fld>
            <a:endParaRPr/>
          </a:p>
        </p:txBody>
      </p:sp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5</a:t>
            </a:fld>
            <a:endParaRPr/>
          </a:p>
        </p:txBody>
      </p:sp>
      <p:sp>
        <p:nvSpPr>
          <p:cNvPr id="553" name="Japanese funding prospect"/>
          <p:cNvSpPr txBox="1"/>
          <p:nvPr/>
        </p:nvSpPr>
        <p:spPr>
          <a:xfrm>
            <a:off x="711200" y="114300"/>
            <a:ext cx="11823700" cy="143529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b"/>
          <a:lstStyle>
            <a:lvl1pPr>
              <a:defRPr sz="7200"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Japanese funding prospect</a:t>
            </a:r>
          </a:p>
        </p:txBody>
      </p:sp>
      <p:sp>
        <p:nvSpPr>
          <p:cNvPr id="554" name="A priority project in the MEXT Roadmap 2017…"/>
          <p:cNvSpPr txBox="1"/>
          <p:nvPr/>
        </p:nvSpPr>
        <p:spPr>
          <a:xfrm>
            <a:off x="463550" y="1889180"/>
            <a:ext cx="12077700" cy="74063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/>
          <a:p>
            <a:pPr algn="l">
              <a:spcBef>
                <a:spcPts val="900"/>
              </a:spcBef>
              <a:buSzPct val="125000"/>
              <a:buChar char="•"/>
              <a:defRPr sz="4000"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 A priority project in the MEXT Roadmap 2017</a:t>
            </a:r>
          </a:p>
          <a:p>
            <a:pPr marL="1371600" lvl="4" indent="0" algn="l">
              <a:spcBef>
                <a:spcPts val="900"/>
              </a:spcBef>
              <a:buSzPct val="125000"/>
              <a:buChar char="•"/>
              <a:defRPr sz="2400"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 Its importance and urgency are recognized by the Japanese government.</a:t>
            </a:r>
          </a:p>
          <a:p>
            <a:pPr algn="l">
              <a:spcBef>
                <a:spcPts val="900"/>
              </a:spcBef>
              <a:buSzPct val="125000"/>
              <a:buChar char="•"/>
              <a:defRPr sz="4000"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 Seed funding for FY2019 has been allocated. MEXT requests us to </a:t>
            </a:r>
            <a:endParaRPr sz="1200" dirty="0">
              <a:latin typeface="Times"/>
              <a:ea typeface="Times"/>
              <a:cs typeface="Times"/>
              <a:sym typeface="Times"/>
            </a:endParaRPr>
          </a:p>
          <a:p>
            <a:pPr marL="1533071" lvl="2" indent="-326571" algn="l" defTabSz="457200">
              <a:spcBef>
                <a:spcPts val="900"/>
              </a:spcBef>
              <a:buSzPct val="171000"/>
              <a:buChar char="•"/>
              <a:defRPr sz="2400"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Strengthen the international collaboration (including the budgetary contribution).</a:t>
            </a:r>
          </a:p>
          <a:p>
            <a:pPr marL="1533071" lvl="2" indent="-326571" algn="l" defTabSz="457200">
              <a:spcBef>
                <a:spcPts val="900"/>
              </a:spcBef>
              <a:buSzPct val="171000"/>
              <a:buChar char="•"/>
              <a:defRPr sz="2400"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Reduction of the construction cost by detailed investigation of the detector design.</a:t>
            </a:r>
          </a:p>
          <a:p>
            <a:pPr marL="1533071" lvl="2" indent="-326571" algn="l" defTabSz="457200">
              <a:spcBef>
                <a:spcPts val="900"/>
              </a:spcBef>
              <a:buSzPct val="171000"/>
              <a:buChar char="•"/>
              <a:defRPr sz="2400"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Also, before 2017, we were requested to strengthen the structure of the host institution (in the </a:t>
            </a:r>
            <a:r>
              <a:rPr dirty="0" err="1"/>
              <a:t>Univ</a:t>
            </a:r>
            <a:r>
              <a:rPr dirty="0"/>
              <a:t> of Tokyo).</a:t>
            </a:r>
            <a:endParaRPr sz="1200" dirty="0">
              <a:latin typeface="Times"/>
              <a:ea typeface="Times"/>
              <a:cs typeface="Times"/>
              <a:sym typeface="Times"/>
            </a:endParaRPr>
          </a:p>
          <a:p>
            <a:pPr marL="555625" indent="-555625" algn="l" defTabSz="457200">
              <a:spcBef>
                <a:spcPts val="900"/>
              </a:spcBef>
              <a:buSzPct val="145000"/>
              <a:buChar char="•"/>
              <a:defRPr sz="4000">
                <a:latin typeface="Arial"/>
                <a:ea typeface="Arial"/>
                <a:cs typeface="Arial"/>
                <a:sym typeface="Arial"/>
              </a:defRPr>
            </a:pPr>
            <a:r>
              <a:rPr dirty="0" err="1"/>
              <a:t>UTokyo</a:t>
            </a:r>
            <a:r>
              <a:rPr dirty="0"/>
              <a:t>/KEK will submit budget request again this summer.</a:t>
            </a:r>
          </a:p>
          <a:p>
            <a:pPr marL="555625" indent="-555625" algn="l" defTabSz="457200">
              <a:spcBef>
                <a:spcPts val="900"/>
              </a:spcBef>
              <a:buSzPct val="145000"/>
              <a:buChar char="•"/>
              <a:defRPr sz="4000"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We are preparing for starting construction in 2020.</a:t>
            </a:r>
          </a:p>
        </p:txBody>
      </p:sp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6" name="Physics cases…"/>
          <p:cNvSpPr txBox="1">
            <a:spLocks noGrp="1"/>
          </p:cNvSpPr>
          <p:nvPr>
            <p:ph type="title"/>
          </p:nvPr>
        </p:nvSpPr>
        <p:spPr>
          <a:xfrm>
            <a:off x="444336" y="2423841"/>
            <a:ext cx="12116128" cy="4178793"/>
          </a:xfrm>
          <a:prstGeom prst="rect">
            <a:avLst/>
          </a:prstGeom>
        </p:spPr>
        <p:txBody>
          <a:bodyPr anchor="t"/>
          <a:lstStyle/>
          <a:p>
            <a:pPr marL="317500" algn="l">
              <a:buSzPct val="171000"/>
              <a:defRPr sz="6000"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Physics cases</a:t>
            </a:r>
            <a:br>
              <a:rPr lang="en-US" dirty="0"/>
            </a:br>
            <a:r>
              <a:rPr dirty="0"/>
              <a:t>Organization</a:t>
            </a:r>
            <a:br>
              <a:rPr lang="en-US" dirty="0"/>
            </a:br>
            <a:r>
              <a:rPr dirty="0"/>
              <a:t>Design, R&amp;D, and International sharing</a:t>
            </a:r>
          </a:p>
        </p:txBody>
      </p:sp>
      <p:sp>
        <p:nvSpPr>
          <p:cNvPr id="55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503149" y="9232900"/>
            <a:ext cx="228601" cy="3683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6</a:t>
            </a:fld>
            <a:endParaRPr/>
          </a:p>
        </p:txBody>
      </p:sp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9" name="Fig2.pdf" descr="Fig2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8809635" y="6258729"/>
            <a:ext cx="3797301" cy="3088472"/>
          </a:xfrm>
          <a:prstGeom prst="rect">
            <a:avLst/>
          </a:prstGeom>
          <a:ln w="12700">
            <a:miter lim="400000"/>
          </a:ln>
        </p:spPr>
      </p:pic>
      <p:sp>
        <p:nvSpPr>
          <p:cNvPr id="560" name="-1.0    -0.5    0.0    0.5     1.0…"/>
          <p:cNvSpPr/>
          <p:nvPr/>
        </p:nvSpPr>
        <p:spPr>
          <a:xfrm>
            <a:off x="8856826" y="8984930"/>
            <a:ext cx="3934769" cy="673740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/>
          <a:p>
            <a:pPr>
              <a:lnSpc>
                <a:spcPct val="70000"/>
              </a:lnSpc>
              <a:defRPr sz="2400">
                <a:latin typeface="Arial"/>
                <a:ea typeface="Arial"/>
                <a:cs typeface="Arial"/>
                <a:sym typeface="Arial"/>
              </a:defRPr>
            </a:pPr>
            <a:r>
              <a:t>-1.0    -0.5    0.0    0.5     1.0</a:t>
            </a:r>
          </a:p>
          <a:p>
            <a:pPr>
              <a:lnSpc>
                <a:spcPct val="70000"/>
              </a:lnSpc>
              <a:defRPr sz="2400">
                <a:latin typeface="Arial"/>
                <a:ea typeface="Arial"/>
                <a:cs typeface="Arial"/>
                <a:sym typeface="Arial"/>
              </a:defRPr>
            </a:pPr>
            <a:r>
              <a:t>cosδ</a:t>
            </a:r>
          </a:p>
        </p:txBody>
      </p:sp>
      <p:sp>
        <p:nvSpPr>
          <p:cNvPr id="561" name="CP violation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CP violation</a:t>
            </a:r>
          </a:p>
        </p:txBody>
      </p:sp>
      <p:sp>
        <p:nvSpPr>
          <p:cNvPr id="562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431521" y="9423400"/>
            <a:ext cx="190501" cy="3175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7</a:t>
            </a:fld>
            <a:endParaRPr/>
          </a:p>
        </p:txBody>
      </p:sp>
      <p:sp>
        <p:nvSpPr>
          <p:cNvPr id="563" name="|sinδCP| &gt;~0.6"/>
          <p:cNvSpPr/>
          <p:nvPr/>
        </p:nvSpPr>
        <p:spPr>
          <a:xfrm>
            <a:off x="1838960" y="5219700"/>
            <a:ext cx="9309101" cy="635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38100" tIns="38100" rIns="38100" bIns="38100" anchor="ctr">
            <a:spAutoFit/>
          </a:bodyPr>
          <a:lstStyle/>
          <a:p>
            <a:pPr>
              <a:defRPr sz="4000">
                <a:latin typeface="Arial"/>
                <a:ea typeface="Arial"/>
                <a:cs typeface="Arial"/>
                <a:sym typeface="Arial"/>
              </a:defRPr>
            </a:pPr>
            <a:r>
              <a:t>|sinδ</a:t>
            </a:r>
            <a:r>
              <a:rPr baseline="-5999"/>
              <a:t>CP</a:t>
            </a:r>
            <a:r>
              <a:t>| &gt;~0.6</a:t>
            </a:r>
          </a:p>
        </p:txBody>
      </p:sp>
      <p:sp>
        <p:nvSpPr>
          <p:cNvPr id="564" name="S. Pascoli et al., PRD 75, 083511 (2007)"/>
          <p:cNvSpPr/>
          <p:nvPr/>
        </p:nvSpPr>
        <p:spPr>
          <a:xfrm>
            <a:off x="3310832" y="4641316"/>
            <a:ext cx="6466955" cy="47096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>
              <a:defRPr sz="2800"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S. Pascoli et al., PRD 75, 083511 (2007)</a:t>
            </a:r>
          </a:p>
        </p:txBody>
      </p:sp>
      <p:sp>
        <p:nvSpPr>
          <p:cNvPr id="565" name="Only known CPV source=KM phase…"/>
          <p:cNvSpPr/>
          <p:nvPr/>
        </p:nvSpPr>
        <p:spPr>
          <a:xfrm>
            <a:off x="-2541" y="1581150"/>
            <a:ext cx="12992101" cy="1206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38100" tIns="38100" rIns="38100" bIns="38100" anchor="ctr">
            <a:spAutoFit/>
          </a:bodyPr>
          <a:lstStyle/>
          <a:p>
            <a:pPr>
              <a:defRPr sz="4000">
                <a:latin typeface="Arial"/>
                <a:ea typeface="Arial"/>
                <a:cs typeface="Arial"/>
                <a:sym typeface="Arial"/>
              </a:defRPr>
            </a:pPr>
            <a:r>
              <a:t>Only known CPV source=KM phase</a:t>
            </a:r>
          </a:p>
          <a:p>
            <a:pPr>
              <a:defRPr sz="4000">
                <a:latin typeface="Arial"/>
                <a:ea typeface="Arial"/>
                <a:cs typeface="Arial"/>
                <a:sym typeface="Arial"/>
              </a:defRPr>
            </a:pPr>
            <a:r>
              <a:t>Other CPV necessary for the matter-dominated universe</a:t>
            </a:r>
          </a:p>
        </p:txBody>
      </p:sp>
      <p:sp>
        <p:nvSpPr>
          <p:cNvPr id="566" name="Flavor symmetry prediction on δCP"/>
          <p:cNvSpPr/>
          <p:nvPr/>
        </p:nvSpPr>
        <p:spPr>
          <a:xfrm>
            <a:off x="341081" y="6388100"/>
            <a:ext cx="8051801" cy="635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38100" tIns="38100" rIns="38100" bIns="38100" anchor="ctr">
            <a:spAutoFit/>
          </a:bodyPr>
          <a:lstStyle/>
          <a:p>
            <a:pPr algn="l">
              <a:buSzPct val="125000"/>
              <a:buChar char="•"/>
              <a:defRPr sz="4000">
                <a:latin typeface="Arial"/>
                <a:ea typeface="Arial"/>
                <a:cs typeface="Arial"/>
                <a:sym typeface="Arial"/>
              </a:defRPr>
            </a:pPr>
            <a:r>
              <a:t>Flavor symmetry prediction on δ</a:t>
            </a:r>
            <a:r>
              <a:rPr baseline="-5999"/>
              <a:t>CP</a:t>
            </a:r>
          </a:p>
        </p:txBody>
      </p:sp>
      <p:sp>
        <p:nvSpPr>
          <p:cNvPr id="567" name="Leptogenesis scenario only with ν’s Dirac CP phase"/>
          <p:cNvSpPr/>
          <p:nvPr/>
        </p:nvSpPr>
        <p:spPr>
          <a:xfrm>
            <a:off x="281210" y="4051300"/>
            <a:ext cx="13347701" cy="635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38100" tIns="38100" rIns="38100" bIns="38100" anchor="ctr">
            <a:spAutoFit/>
          </a:bodyPr>
          <a:lstStyle>
            <a:lvl1pPr algn="l">
              <a:buSzPct val="125000"/>
              <a:buChar char="•"/>
              <a:defRPr sz="4000"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Leptogenesis scenario only with ν’s Dirac CP phase</a:t>
            </a:r>
          </a:p>
        </p:txBody>
      </p:sp>
      <p:sp>
        <p:nvSpPr>
          <p:cNvPr id="568" name="→ Search for CPV in lepton sector"/>
          <p:cNvSpPr/>
          <p:nvPr/>
        </p:nvSpPr>
        <p:spPr>
          <a:xfrm>
            <a:off x="-854" y="2997200"/>
            <a:ext cx="12992101" cy="635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38100" tIns="38100" rIns="38100" bIns="38100" anchor="ctr">
            <a:spAutoFit/>
          </a:bodyPr>
          <a:lstStyle>
            <a:lvl1pPr>
              <a:defRPr sz="4000" b="1">
                <a:solidFill>
                  <a:srgbClr val="E324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→ Search for CPV in lepton sector</a:t>
            </a:r>
          </a:p>
        </p:txBody>
      </p:sp>
      <p:sp>
        <p:nvSpPr>
          <p:cNvPr id="569" name="PDG review 2014"/>
          <p:cNvSpPr/>
          <p:nvPr/>
        </p:nvSpPr>
        <p:spPr>
          <a:xfrm>
            <a:off x="9845526" y="4648200"/>
            <a:ext cx="2661965" cy="482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>
              <a:defRPr sz="2800"/>
            </a:lvl1pPr>
          </a:lstStyle>
          <a:p>
            <a:r>
              <a:t>PDG review 2014</a:t>
            </a:r>
          </a:p>
        </p:txBody>
      </p:sp>
      <p:sp>
        <p:nvSpPr>
          <p:cNvPr id="570" name="e.g. Petcov 1504.02402v1 (right plot)"/>
          <p:cNvSpPr/>
          <p:nvPr/>
        </p:nvSpPr>
        <p:spPr>
          <a:xfrm>
            <a:off x="1527661" y="7010400"/>
            <a:ext cx="6743701" cy="482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38100" tIns="38100" rIns="38100" bIns="38100" anchor="ctr">
            <a:spAutoFit/>
          </a:bodyPr>
          <a:lstStyle>
            <a:lvl1pPr algn="l">
              <a:defRPr sz="2800"/>
            </a:lvl1pPr>
          </a:lstStyle>
          <a:p>
            <a:r>
              <a:t>e.g. Petcov 1504.02402v1 (right plot)</a:t>
            </a:r>
          </a:p>
        </p:txBody>
      </p:sp>
      <p:sp>
        <p:nvSpPr>
          <p:cNvPr id="571" name="Likelihood"/>
          <p:cNvSpPr/>
          <p:nvPr/>
        </p:nvSpPr>
        <p:spPr>
          <a:xfrm rot="16192956">
            <a:off x="8035378" y="7377334"/>
            <a:ext cx="1461543" cy="421830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>
              <a:defRPr sz="2400"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Likelihood</a:t>
            </a:r>
          </a:p>
        </p:txBody>
      </p:sp>
      <p:sp>
        <p:nvSpPr>
          <p:cNvPr id="572" name="We need not only CPV discovery, but also precision measurement to test hypotheses."/>
          <p:cNvSpPr/>
          <p:nvPr/>
        </p:nvSpPr>
        <p:spPr>
          <a:xfrm>
            <a:off x="342900" y="7685459"/>
            <a:ext cx="8307316" cy="17740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38100" tIns="38100" rIns="38100" bIns="38100" anchor="ctr">
            <a:spAutoFit/>
          </a:bodyPr>
          <a:lstStyle>
            <a:lvl1pPr algn="l">
              <a:defRPr sz="4000" b="1">
                <a:solidFill>
                  <a:srgbClr val="0042AA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We need not only CPV discovery, but also precision measurement to test hypotheses.</a:t>
            </a:r>
          </a:p>
        </p:txBody>
      </p:sp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4" name="nue_cand_sig_110_209.png" descr="nue_cand_sig_110_209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 rot="5401998">
            <a:off x="489076" y="2343914"/>
            <a:ext cx="3462229" cy="4477821"/>
          </a:xfrm>
          <a:prstGeom prst="rect">
            <a:avLst/>
          </a:prstGeom>
          <a:ln w="12700">
            <a:miter lim="400000"/>
          </a:ln>
        </p:spPr>
      </p:pic>
      <p:sp>
        <p:nvSpPr>
          <p:cNvPr id="575" name="e"/>
          <p:cNvSpPr/>
          <p:nvPr/>
        </p:nvSpPr>
        <p:spPr>
          <a:xfrm>
            <a:off x="1073208" y="4181025"/>
            <a:ext cx="368573" cy="647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3600" b="1" i="1">
                <a:solidFill>
                  <a:schemeClr val="accent4">
                    <a:hueOff val="-1081314"/>
                    <a:satOff val="4338"/>
                    <a:lumOff val="-8931"/>
                  </a:schemeClr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e</a:t>
            </a:r>
          </a:p>
        </p:txBody>
      </p:sp>
      <p:sp>
        <p:nvSpPr>
          <p:cNvPr id="576" name="J-PARC νμ (νμ) beam (~0.6GeV)"/>
          <p:cNvSpPr txBox="1">
            <a:spLocks noGrp="1"/>
          </p:cNvSpPr>
          <p:nvPr>
            <p:ph type="title"/>
          </p:nvPr>
        </p:nvSpPr>
        <p:spPr>
          <a:xfrm>
            <a:off x="209555" y="114300"/>
            <a:ext cx="12585690" cy="1587500"/>
          </a:xfrm>
          <a:prstGeom prst="rect">
            <a:avLst/>
          </a:prstGeom>
        </p:spPr>
        <p:txBody>
          <a:bodyPr/>
          <a:lstStyle/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J-PARC ν</a:t>
            </a:r>
            <a:r>
              <a:rPr baseline="-5999"/>
              <a:t>μ</a:t>
            </a:r>
            <a:r>
              <a:t> (ν</a:t>
            </a:r>
            <a:r>
              <a:rPr baseline="-5999"/>
              <a:t>μ</a:t>
            </a:r>
            <a:r>
              <a:t>) beam (~0.6GeV)</a:t>
            </a:r>
          </a:p>
        </p:txBody>
      </p:sp>
      <p:sp>
        <p:nvSpPr>
          <p:cNvPr id="577" name="High background rejection…"/>
          <p:cNvSpPr txBox="1">
            <a:spLocks noGrp="1"/>
          </p:cNvSpPr>
          <p:nvPr>
            <p:ph type="body" sz="half" idx="1"/>
          </p:nvPr>
        </p:nvSpPr>
        <p:spPr>
          <a:xfrm>
            <a:off x="89413" y="6189004"/>
            <a:ext cx="6952798" cy="6614790"/>
          </a:xfrm>
          <a:prstGeom prst="rect">
            <a:avLst/>
          </a:prstGeom>
        </p:spPr>
        <p:txBody>
          <a:bodyPr anchor="t"/>
          <a:lstStyle/>
          <a:p>
            <a:pPr marL="746125" indent="-428625" defTabSz="457200">
              <a:spcBef>
                <a:spcPts val="0"/>
              </a:spcBef>
              <a:defRPr sz="3400">
                <a:solidFill>
                  <a:srgbClr val="0433FF"/>
                </a:solidFill>
                <a:latin typeface="Gill Sans"/>
                <a:ea typeface="Gill Sans"/>
                <a:cs typeface="Gill Sans"/>
                <a:sym typeface="Gill Sans"/>
              </a:defRPr>
            </a:pPr>
            <a:r>
              <a:t>High background rejection</a:t>
            </a:r>
          </a:p>
          <a:p>
            <a:pPr marL="1190037" lvl="1" indent="-428037" defTabSz="457200">
              <a:spcBef>
                <a:spcPts val="0"/>
              </a:spcBef>
              <a:defRPr sz="3400">
                <a:latin typeface="Gill Sans"/>
                <a:ea typeface="Gill Sans"/>
                <a:cs typeface="Gill Sans"/>
                <a:sym typeface="Gill Sans"/>
              </a:defRPr>
            </a:pPr>
            <a:r>
              <a:rPr sz="2600">
                <a:solidFill>
                  <a:srgbClr val="0056D6"/>
                </a:solidFill>
              </a:rPr>
              <a:t>&gt;99.9% ν</a:t>
            </a:r>
            <a:r>
              <a:rPr sz="2600" baseline="-5999">
                <a:solidFill>
                  <a:srgbClr val="0056D6"/>
                </a:solidFill>
              </a:rPr>
              <a:t>μ</a:t>
            </a:r>
            <a:r>
              <a:rPr sz="2600">
                <a:solidFill>
                  <a:srgbClr val="0056D6"/>
                </a:solidFill>
              </a:rPr>
              <a:t>CC, 99% NC π</a:t>
            </a:r>
            <a:r>
              <a:rPr sz="2600" baseline="31999">
                <a:solidFill>
                  <a:srgbClr val="0056D6"/>
                </a:solidFill>
              </a:rPr>
              <a:t>0</a:t>
            </a:r>
            <a:r>
              <a:rPr sz="2600">
                <a:solidFill>
                  <a:srgbClr val="0056D6"/>
                </a:solidFill>
              </a:rPr>
              <a:t> rejection</a:t>
            </a:r>
          </a:p>
          <a:p>
            <a:pPr marL="1190037" lvl="1" indent="-428037" defTabSz="457200">
              <a:spcBef>
                <a:spcPts val="0"/>
              </a:spcBef>
              <a:defRPr sz="3400">
                <a:latin typeface="Gill Sans"/>
                <a:ea typeface="Gill Sans"/>
                <a:cs typeface="Gill Sans"/>
                <a:sym typeface="Gill Sans"/>
              </a:defRPr>
            </a:pPr>
            <a:r>
              <a:rPr sz="2600">
                <a:solidFill>
                  <a:srgbClr val="0056D6"/>
                </a:solidFill>
              </a:rPr>
              <a:t>keeping 60% ν</a:t>
            </a:r>
            <a:r>
              <a:rPr sz="2600" baseline="-5999">
                <a:solidFill>
                  <a:srgbClr val="0056D6"/>
                </a:solidFill>
              </a:rPr>
              <a:t>e</a:t>
            </a:r>
            <a:r>
              <a:rPr sz="2600">
                <a:solidFill>
                  <a:srgbClr val="0056D6"/>
                </a:solidFill>
              </a:rPr>
              <a:t> signal efficiency</a:t>
            </a:r>
            <a:r>
              <a:rPr sz="2600" b="1">
                <a:solidFill>
                  <a:srgbClr val="0056D6"/>
                </a:solidFill>
              </a:rPr>
              <a:t> </a:t>
            </a:r>
            <a:endParaRPr b="1">
              <a:solidFill>
                <a:srgbClr val="0056D6"/>
              </a:solidFill>
            </a:endParaRPr>
          </a:p>
          <a:p>
            <a:pPr marL="746125" indent="-428625" defTabSz="457200">
              <a:spcBef>
                <a:spcPts val="0"/>
              </a:spcBef>
              <a:defRPr sz="3400">
                <a:solidFill>
                  <a:schemeClr val="accent6">
                    <a:satOff val="-15808"/>
                    <a:lumOff val="-17557"/>
                  </a:schemeClr>
                </a:solidFill>
                <a:latin typeface="Gill Sans"/>
                <a:ea typeface="Gill Sans"/>
                <a:cs typeface="Gill Sans"/>
                <a:sym typeface="Gill Sans"/>
              </a:defRPr>
            </a:pPr>
            <a:r>
              <a:rPr b="1"/>
              <a:t>Unique CPV measurement</a:t>
            </a:r>
            <a:r>
              <a:t> </a:t>
            </a:r>
          </a:p>
          <a:p>
            <a:pPr marL="1190037" lvl="1" indent="-428037" defTabSz="457200">
              <a:spcBef>
                <a:spcPts val="0"/>
              </a:spcBef>
              <a:defRPr sz="3400">
                <a:solidFill>
                  <a:schemeClr val="accent6">
                    <a:satOff val="-15808"/>
                    <a:lumOff val="-17557"/>
                  </a:schemeClr>
                </a:solidFill>
                <a:latin typeface="Gill Sans"/>
                <a:ea typeface="Gill Sans"/>
                <a:cs typeface="Gill Sans"/>
                <a:sym typeface="Gill Sans"/>
              </a:defRPr>
            </a:pPr>
            <a:r>
              <a:rPr sz="2600"/>
              <a:t>High statistical, clean (S/N~10)</a:t>
            </a:r>
          </a:p>
          <a:p>
            <a:pPr marL="1190037" lvl="1" indent="-428037" defTabSz="457200">
              <a:spcBef>
                <a:spcPts val="0"/>
              </a:spcBef>
              <a:defRPr sz="3400">
                <a:solidFill>
                  <a:schemeClr val="accent6">
                    <a:satOff val="-15808"/>
                    <a:lumOff val="-17557"/>
                  </a:schemeClr>
                </a:solidFill>
                <a:latin typeface="Gill Sans"/>
                <a:ea typeface="Gill Sans"/>
                <a:cs typeface="Gill Sans"/>
                <a:sym typeface="Gill Sans"/>
              </a:defRPr>
            </a:pPr>
            <a:r>
              <a:rPr sz="2600"/>
              <a:t>Simple Eν reconstruction by charged lepton kinematics (for CCQE)</a:t>
            </a:r>
          </a:p>
          <a:p>
            <a:pPr marL="1190037" lvl="1" indent="-428037" defTabSz="457200">
              <a:spcBef>
                <a:spcPts val="0"/>
              </a:spcBef>
              <a:defRPr sz="3400">
                <a:solidFill>
                  <a:schemeClr val="accent6">
                    <a:satOff val="-15808"/>
                    <a:lumOff val="-17557"/>
                  </a:schemeClr>
                </a:solidFill>
                <a:latin typeface="Gill Sans"/>
                <a:ea typeface="Gill Sans"/>
                <a:cs typeface="Gill Sans"/>
                <a:sym typeface="Gill Sans"/>
              </a:defRPr>
            </a:pPr>
            <a:r>
              <a:rPr sz="2600"/>
              <a:t>Less matter effect (fake CPV effect)</a:t>
            </a:r>
          </a:p>
        </p:txBody>
      </p:sp>
      <p:sp>
        <p:nvSpPr>
          <p:cNvPr id="578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592049" y="9232900"/>
            <a:ext cx="228601" cy="3683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8</a:t>
            </a:fld>
            <a:endParaRPr/>
          </a:p>
        </p:txBody>
      </p:sp>
      <p:sp>
        <p:nvSpPr>
          <p:cNvPr id="579" name="νe appearance signal = single e event"/>
          <p:cNvSpPr txBox="1"/>
          <p:nvPr/>
        </p:nvSpPr>
        <p:spPr>
          <a:xfrm>
            <a:off x="342057" y="1202423"/>
            <a:ext cx="12585690" cy="64315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/>
          <a:lstStyle/>
          <a:p>
            <a:pPr>
              <a:defRPr sz="3600" b="1">
                <a:solidFill>
                  <a:schemeClr val="accent6">
                    <a:satOff val="-15808"/>
                    <a:lumOff val="-17557"/>
                  </a:schemeClr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ν</a:t>
            </a:r>
            <a:r>
              <a:rPr baseline="-5999"/>
              <a:t>e</a:t>
            </a:r>
            <a:r>
              <a:t> appearance signal = single e event</a:t>
            </a:r>
          </a:p>
        </p:txBody>
      </p:sp>
      <p:grpSp>
        <p:nvGrpSpPr>
          <p:cNvPr id="583" name="Group"/>
          <p:cNvGrpSpPr/>
          <p:nvPr/>
        </p:nvGrpSpPr>
        <p:grpSpPr>
          <a:xfrm>
            <a:off x="7056631" y="6276854"/>
            <a:ext cx="4860508" cy="3413496"/>
            <a:chOff x="0" y="0"/>
            <a:chExt cx="4860507" cy="3413495"/>
          </a:xfrm>
        </p:grpSpPr>
        <p:pic>
          <p:nvPicPr>
            <p:cNvPr id="580" name="Numode_Appearance.pdf" descr="Numode_Appearance.pdf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0" y="0"/>
              <a:ext cx="4860508" cy="341349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581" name="Double Arrow"/>
            <p:cNvSpPr/>
            <p:nvPr/>
          </p:nvSpPr>
          <p:spPr>
            <a:xfrm rot="16201121">
              <a:off x="1918863" y="1684575"/>
              <a:ext cx="1575097" cy="214787"/>
            </a:xfrm>
            <a:prstGeom prst="leftRightArrow">
              <a:avLst>
                <a:gd name="adj1" fmla="val 34232"/>
                <a:gd name="adj2" fmla="val 142079"/>
              </a:avLst>
            </a:prstGeom>
            <a:solidFill>
              <a:srgbClr val="0061FF"/>
            </a:solidFill>
            <a:ln w="254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4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582" name="S/N~10"/>
            <p:cNvSpPr/>
            <p:nvPr/>
          </p:nvSpPr>
          <p:spPr>
            <a:xfrm>
              <a:off x="800092" y="530767"/>
              <a:ext cx="1480987" cy="66825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>
                <a:defRPr sz="2600" b="1">
                  <a:solidFill>
                    <a:schemeClr val="accent6">
                      <a:satOff val="-15808"/>
                      <a:lumOff val="-17557"/>
                    </a:schemeClr>
                  </a:solidFill>
                </a:defRPr>
              </a:lvl1pPr>
            </a:lstStyle>
            <a:p>
              <a:r>
                <a:t>S/N~10</a:t>
              </a:r>
            </a:p>
          </p:txBody>
        </p:sp>
      </p:grpSp>
      <p:sp>
        <p:nvSpPr>
          <p:cNvPr id="584" name="J-PARC νμ→νe"/>
          <p:cNvSpPr txBox="1"/>
          <p:nvPr/>
        </p:nvSpPr>
        <p:spPr>
          <a:xfrm>
            <a:off x="8245264" y="5375409"/>
            <a:ext cx="3174525" cy="52093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>
              <a:defRPr sz="3000">
                <a:latin typeface="Arial"/>
                <a:ea typeface="Arial"/>
                <a:cs typeface="Arial"/>
                <a:sym typeface="Arial"/>
              </a:defRPr>
            </a:pPr>
            <a:r>
              <a:t>J-PARC ν</a:t>
            </a:r>
            <a:r>
              <a:rPr baseline="-5999"/>
              <a:t>μ</a:t>
            </a:r>
            <a:r>
              <a:t>→ν</a:t>
            </a:r>
            <a:r>
              <a:rPr baseline="-5999"/>
              <a:t>e</a:t>
            </a:r>
          </a:p>
        </p:txBody>
      </p:sp>
      <p:pic>
        <p:nvPicPr>
          <p:cNvPr id="585" name="pi0_841_458.png" descr="pi0_841_458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 rot="5402399">
            <a:off x="9021995" y="2379430"/>
            <a:ext cx="3471093" cy="4482251"/>
          </a:xfrm>
          <a:prstGeom prst="rect">
            <a:avLst/>
          </a:prstGeom>
          <a:ln w="12700">
            <a:miter lim="400000"/>
          </a:ln>
        </p:spPr>
      </p:pic>
      <p:sp>
        <p:nvSpPr>
          <p:cNvPr id="586" name="NC 1π0…"/>
          <p:cNvSpPr/>
          <p:nvPr/>
        </p:nvSpPr>
        <p:spPr>
          <a:xfrm rot="1739487">
            <a:off x="11259324" y="3193221"/>
            <a:ext cx="1651001" cy="914401"/>
          </a:xfrm>
          <a:prstGeom prst="rect">
            <a:avLst/>
          </a:prstGeom>
          <a:solidFill>
            <a:srgbClr val="FFF995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>
              <a:defRPr sz="2700">
                <a:solidFill>
                  <a:srgbClr val="4F8F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t>NC 1π</a:t>
            </a:r>
            <a:r>
              <a:rPr baseline="31999"/>
              <a:t>0</a:t>
            </a:r>
          </a:p>
          <a:p>
            <a:pPr>
              <a:defRPr sz="2700">
                <a:solidFill>
                  <a:srgbClr val="4F8F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t>simulation</a:t>
            </a:r>
          </a:p>
        </p:txBody>
      </p:sp>
      <p:grpSp>
        <p:nvGrpSpPr>
          <p:cNvPr id="589" name="Group"/>
          <p:cNvGrpSpPr/>
          <p:nvPr/>
        </p:nvGrpSpPr>
        <p:grpSpPr>
          <a:xfrm>
            <a:off x="11348595" y="5200867"/>
            <a:ext cx="1472458" cy="994905"/>
            <a:chOff x="0" y="0"/>
            <a:chExt cx="1472457" cy="994903"/>
          </a:xfrm>
        </p:grpSpPr>
        <p:sp>
          <p:nvSpPr>
            <p:cNvPr id="587" name="Rectangle"/>
            <p:cNvSpPr/>
            <p:nvPr/>
          </p:nvSpPr>
          <p:spPr>
            <a:xfrm>
              <a:off x="2864" y="0"/>
              <a:ext cx="1462509" cy="994904"/>
            </a:xfrm>
            <a:prstGeom prst="rect">
              <a:avLst/>
            </a:prstGeom>
            <a:solidFill>
              <a:srgbClr val="FFFFFF"/>
            </a:solidFill>
            <a:ln w="254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4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pic>
          <p:nvPicPr>
            <p:cNvPr id="588" name="droppedImage.pdf" descr="droppedImage.pdf"/>
            <p:cNvPicPr>
              <a:picLocks noChangeAspect="1"/>
            </p:cNvPicPr>
            <p:nvPr/>
          </p:nvPicPr>
          <p:blipFill>
            <a:blip r:embed="rId5">
              <a:extLst/>
            </a:blip>
            <a:stretch>
              <a:fillRect/>
            </a:stretch>
          </p:blipFill>
          <p:spPr>
            <a:xfrm>
              <a:off x="0" y="7656"/>
              <a:ext cx="1472458" cy="957401"/>
            </a:xfrm>
            <a:prstGeom prst="rect">
              <a:avLst/>
            </a:prstGeom>
            <a:ln w="25400" cap="flat">
              <a:solidFill>
                <a:srgbClr val="73FA79"/>
              </a:solidFill>
              <a:prstDash val="solid"/>
              <a:miter lim="400000"/>
            </a:ln>
            <a:effectLst/>
          </p:spPr>
        </p:pic>
      </p:grpSp>
      <p:sp>
        <p:nvSpPr>
          <p:cNvPr id="590" name="π0→γγ"/>
          <p:cNvSpPr/>
          <p:nvPr/>
        </p:nvSpPr>
        <p:spPr>
          <a:xfrm>
            <a:off x="8736642" y="4174675"/>
            <a:ext cx="1500486" cy="660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3600" b="1" i="1">
                <a:solidFill>
                  <a:schemeClr val="accent4">
                    <a:hueOff val="-1081314"/>
                    <a:satOff val="4338"/>
                    <a:lumOff val="-8931"/>
                  </a:schemeClr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t>π</a:t>
            </a:r>
            <a:r>
              <a:rPr baseline="31999"/>
              <a:t>0</a:t>
            </a:r>
            <a:r>
              <a:t>→γγ</a:t>
            </a:r>
          </a:p>
        </p:txBody>
      </p:sp>
      <p:pic>
        <p:nvPicPr>
          <p:cNvPr id="591" name="1mulike_536_454.png" descr="1mulike_536_454.png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 rot="5422050">
            <a:off x="4771863" y="2368406"/>
            <a:ext cx="3454450" cy="4470464"/>
          </a:xfrm>
          <a:prstGeom prst="rect">
            <a:avLst/>
          </a:prstGeom>
          <a:ln w="12700">
            <a:miter lim="400000"/>
          </a:ln>
        </p:spPr>
      </p:pic>
      <p:sp>
        <p:nvSpPr>
          <p:cNvPr id="592" name="μ"/>
          <p:cNvSpPr/>
          <p:nvPr/>
        </p:nvSpPr>
        <p:spPr>
          <a:xfrm>
            <a:off x="4794498" y="4174675"/>
            <a:ext cx="1307977" cy="647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3600" b="1" i="1">
                <a:solidFill>
                  <a:schemeClr val="accent4">
                    <a:hueOff val="-1081314"/>
                    <a:satOff val="4338"/>
                    <a:lumOff val="-8931"/>
                  </a:schemeClr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μ</a:t>
            </a:r>
          </a:p>
        </p:txBody>
      </p:sp>
      <p:pic>
        <p:nvPicPr>
          <p:cNvPr id="593" name="droppedImage.tiff" descr="droppedImage.tiff"/>
          <p:cNvPicPr>
            <a:picLocks noChangeAspect="1"/>
          </p:cNvPicPr>
          <p:nvPr/>
        </p:nvPicPr>
        <p:blipFill>
          <a:blip r:embed="rId7">
            <a:extLst/>
          </a:blip>
          <a:stretch>
            <a:fillRect/>
          </a:stretch>
        </p:blipFill>
        <p:spPr>
          <a:xfrm>
            <a:off x="6797692" y="5268532"/>
            <a:ext cx="1685193" cy="762001"/>
          </a:xfrm>
          <a:prstGeom prst="rect">
            <a:avLst/>
          </a:prstGeom>
          <a:ln w="12700">
            <a:solidFill>
              <a:srgbClr val="73FCD6"/>
            </a:solidFill>
            <a:miter lim="400000"/>
          </a:ln>
        </p:spPr>
      </p:pic>
      <p:sp>
        <p:nvSpPr>
          <p:cNvPr id="594" name="νμ CC…"/>
          <p:cNvSpPr/>
          <p:nvPr/>
        </p:nvSpPr>
        <p:spPr>
          <a:xfrm rot="2064000">
            <a:off x="7137208" y="3282737"/>
            <a:ext cx="1651001" cy="914401"/>
          </a:xfrm>
          <a:prstGeom prst="rect">
            <a:avLst/>
          </a:prstGeom>
          <a:solidFill>
            <a:srgbClr val="FFF995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>
              <a:defRPr sz="2700">
                <a:solidFill>
                  <a:srgbClr val="4F8F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t>ν</a:t>
            </a:r>
            <a:r>
              <a:rPr baseline="-5999"/>
              <a:t>μ</a:t>
            </a:r>
            <a:r>
              <a:t> CC</a:t>
            </a:r>
          </a:p>
          <a:p>
            <a:pPr>
              <a:defRPr sz="2700">
                <a:solidFill>
                  <a:srgbClr val="4F8F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t>simulation</a:t>
            </a:r>
          </a:p>
        </p:txBody>
      </p:sp>
      <p:sp>
        <p:nvSpPr>
          <p:cNvPr id="595" name="Line"/>
          <p:cNvSpPr/>
          <p:nvPr/>
        </p:nvSpPr>
        <p:spPr>
          <a:xfrm>
            <a:off x="5119471" y="664724"/>
            <a:ext cx="368574" cy="1"/>
          </a:xfrm>
          <a:prstGeom prst="line">
            <a:avLst/>
          </a:prstGeom>
          <a:ln w="50800">
            <a:solidFill>
              <a:srgbClr val="000000"/>
            </a:solidFill>
            <a:miter lim="400000"/>
          </a:ln>
        </p:spPr>
        <p:txBody>
          <a:bodyPr lIns="0" tIns="0" rIns="0" bIns="0"/>
          <a:lstStyle/>
          <a:p>
            <a:pPr>
              <a:defRPr sz="4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596" name="νe CC…"/>
          <p:cNvSpPr/>
          <p:nvPr/>
        </p:nvSpPr>
        <p:spPr>
          <a:xfrm rot="1739487">
            <a:off x="2905800" y="3193221"/>
            <a:ext cx="1651001" cy="914401"/>
          </a:xfrm>
          <a:prstGeom prst="rect">
            <a:avLst/>
          </a:prstGeom>
          <a:solidFill>
            <a:srgbClr val="FFF995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>
              <a:defRPr sz="2700">
                <a:solidFill>
                  <a:srgbClr val="4F8F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t>ν</a:t>
            </a:r>
            <a:r>
              <a:rPr baseline="-5999"/>
              <a:t>e</a:t>
            </a:r>
            <a:r>
              <a:t> CC</a:t>
            </a:r>
          </a:p>
          <a:p>
            <a:pPr>
              <a:defRPr sz="2700">
                <a:solidFill>
                  <a:srgbClr val="4F8F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t>simulation</a:t>
            </a:r>
          </a:p>
        </p:txBody>
      </p:sp>
      <p:sp>
        <p:nvSpPr>
          <p:cNvPr id="597" name="CCQE : νe + n → e + p…"/>
          <p:cNvSpPr/>
          <p:nvPr/>
        </p:nvSpPr>
        <p:spPr>
          <a:xfrm>
            <a:off x="5861881" y="1958195"/>
            <a:ext cx="5384801" cy="774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>
              <a:defRPr sz="2500">
                <a:latin typeface="Helvetica"/>
                <a:ea typeface="Helvetica"/>
                <a:cs typeface="Helvetica"/>
                <a:sym typeface="Helvetica"/>
              </a:defRPr>
            </a:pPr>
            <a:r>
              <a:t>CCQE : ν</a:t>
            </a:r>
            <a:r>
              <a:rPr baseline="-5999"/>
              <a:t>e</a:t>
            </a:r>
            <a:r>
              <a:t> + n → </a:t>
            </a:r>
            <a:r>
              <a:rPr b="1">
                <a:solidFill>
                  <a:srgbClr val="FF2600"/>
                </a:solidFill>
              </a:rPr>
              <a:t>e</a:t>
            </a:r>
            <a:r>
              <a:t> + p</a:t>
            </a:r>
          </a:p>
          <a:p>
            <a:pPr>
              <a:defRPr sz="1900" i="1">
                <a:solidFill>
                  <a:srgbClr val="797979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t>(dominant process at J-PARC beam energy)</a:t>
            </a:r>
          </a:p>
        </p:txBody>
      </p:sp>
      <p:pic>
        <p:nvPicPr>
          <p:cNvPr id="598" name="droppedImage.pdf" descr="droppedImage.pdf"/>
          <p:cNvPicPr>
            <a:picLocks noChangeAspect="1"/>
          </p:cNvPicPr>
          <p:nvPr/>
        </p:nvPicPr>
        <p:blipFill>
          <a:blip r:embed="rId8">
            <a:extLst/>
          </a:blip>
          <a:stretch>
            <a:fillRect/>
          </a:stretch>
        </p:blipFill>
        <p:spPr>
          <a:xfrm>
            <a:off x="2252420" y="1617848"/>
            <a:ext cx="3971637" cy="1270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599" name="droppedImage.tiff" descr="droppedImage.tiff"/>
          <p:cNvPicPr>
            <a:picLocks noChangeAspect="1"/>
          </p:cNvPicPr>
          <p:nvPr/>
        </p:nvPicPr>
        <p:blipFill>
          <a:blip r:embed="rId9">
            <a:extLst/>
          </a:blip>
          <a:stretch>
            <a:fillRect/>
          </a:stretch>
        </p:blipFill>
        <p:spPr>
          <a:xfrm>
            <a:off x="2744240" y="5134998"/>
            <a:ext cx="1496073" cy="982204"/>
          </a:xfrm>
          <a:prstGeom prst="rect">
            <a:avLst/>
          </a:prstGeom>
          <a:ln w="12700">
            <a:solidFill>
              <a:srgbClr val="73FA79"/>
            </a:solidFill>
            <a:miter lim="400000"/>
          </a:ln>
        </p:spPr>
      </p:pic>
    </p:spTree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1" name="δCP 1σ error"/>
          <p:cNvSpPr/>
          <p:nvPr/>
        </p:nvSpPr>
        <p:spPr>
          <a:xfrm>
            <a:off x="8562157" y="5185309"/>
            <a:ext cx="2277005" cy="596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3200"/>
            </a:pPr>
            <a:r>
              <a:t>δ</a:t>
            </a:r>
            <a:r>
              <a:rPr baseline="-5999"/>
              <a:t>CP</a:t>
            </a:r>
            <a:r>
              <a:t> 1σ error</a:t>
            </a:r>
          </a:p>
        </p:txBody>
      </p:sp>
      <p:sp>
        <p:nvSpPr>
          <p:cNvPr id="602" name="Exclusion of sinδCP=0…"/>
          <p:cNvSpPr txBox="1">
            <a:spLocks noGrp="1"/>
          </p:cNvSpPr>
          <p:nvPr>
            <p:ph type="body" sz="half" idx="1"/>
          </p:nvPr>
        </p:nvSpPr>
        <p:spPr>
          <a:xfrm>
            <a:off x="-60640" y="1427815"/>
            <a:ext cx="6613118" cy="6477001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20000"/>
              </a:lnSpc>
              <a:spcBef>
                <a:spcPts val="400"/>
              </a:spcBef>
              <a:defRPr sz="3600">
                <a:latin typeface="Arial"/>
                <a:ea typeface="Arial"/>
                <a:cs typeface="Arial"/>
                <a:sym typeface="Arial"/>
              </a:defRPr>
            </a:pPr>
            <a:r>
              <a:t>Exclusion of sinδ</a:t>
            </a:r>
            <a:r>
              <a:rPr baseline="-5999"/>
              <a:t>CP</a:t>
            </a:r>
            <a:r>
              <a:t>=0</a:t>
            </a:r>
          </a:p>
          <a:p>
            <a:pPr lvl="1">
              <a:lnSpc>
                <a:spcPct val="120000"/>
              </a:lnSpc>
              <a:spcBef>
                <a:spcPts val="400"/>
              </a:spcBef>
              <a:defRPr sz="3600">
                <a:solidFill>
                  <a:srgbClr val="FF4013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8σ for δ=-90° (T2K best fit)</a:t>
            </a:r>
          </a:p>
          <a:p>
            <a:pPr lvl="1">
              <a:lnSpc>
                <a:spcPct val="120000"/>
              </a:lnSpc>
              <a:spcBef>
                <a:spcPts val="400"/>
              </a:spcBef>
              <a:defRPr sz="3600">
                <a:solidFill>
                  <a:srgbClr val="0433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80% coverage of δ parameter space for CPV discovery w/ &gt;3σ</a:t>
            </a:r>
          </a:p>
          <a:p>
            <a:pPr lvl="1">
              <a:lnSpc>
                <a:spcPct val="120000"/>
              </a:lnSpc>
              <a:spcBef>
                <a:spcPts val="400"/>
              </a:spcBef>
              <a:defRPr sz="3600">
                <a:solidFill>
                  <a:srgbClr val="0433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Test of CPV origin</a:t>
            </a:r>
          </a:p>
          <a:p>
            <a:pPr>
              <a:lnSpc>
                <a:spcPct val="120000"/>
              </a:lnSpc>
              <a:spcBef>
                <a:spcPts val="1600"/>
              </a:spcBef>
              <a:defRPr sz="3600">
                <a:latin typeface="Arial"/>
                <a:ea typeface="Arial"/>
                <a:cs typeface="Arial"/>
                <a:sym typeface="Arial"/>
              </a:defRPr>
            </a:pPr>
            <a:r>
              <a:t>δ</a:t>
            </a:r>
            <a:r>
              <a:rPr baseline="-5999"/>
              <a:t>CP</a:t>
            </a:r>
            <a:r>
              <a:t> precision measurement</a:t>
            </a:r>
          </a:p>
          <a:p>
            <a:pPr lvl="1">
              <a:lnSpc>
                <a:spcPct val="120000"/>
              </a:lnSpc>
              <a:spcBef>
                <a:spcPts val="400"/>
              </a:spcBef>
              <a:defRPr sz="3600">
                <a:solidFill>
                  <a:srgbClr val="E32400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22° for δ=-90°</a:t>
            </a:r>
          </a:p>
          <a:p>
            <a:pPr lvl="1">
              <a:lnSpc>
                <a:spcPct val="120000"/>
              </a:lnSpc>
              <a:spcBef>
                <a:spcPts val="400"/>
              </a:spcBef>
              <a:defRPr sz="3600">
                <a:solidFill>
                  <a:srgbClr val="0061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7° for δ=0°</a:t>
            </a:r>
          </a:p>
        </p:txBody>
      </p:sp>
      <p:sp>
        <p:nvSpPr>
          <p:cNvPr id="60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534900" y="9245600"/>
            <a:ext cx="342900" cy="3683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b"/>
          <a:lstStyle>
            <a:lvl1pPr>
              <a:defRPr sz="1800"/>
            </a:lvl1pPr>
          </a:lstStyle>
          <a:p>
            <a:fld id="{86CB4B4D-7CA3-9044-876B-883B54F8677D}" type="slidenum">
              <a:t>9</a:t>
            </a:fld>
            <a:endParaRPr/>
          </a:p>
        </p:txBody>
      </p:sp>
      <p:sp>
        <p:nvSpPr>
          <p:cNvPr id="604" name="CPV sensitivity"/>
          <p:cNvSpPr/>
          <p:nvPr/>
        </p:nvSpPr>
        <p:spPr>
          <a:xfrm>
            <a:off x="1270000" y="-180064"/>
            <a:ext cx="10464800" cy="1384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38100" tIns="38100" rIns="38100" bIns="38100" anchor="ctr">
            <a:normAutofit/>
          </a:bodyPr>
          <a:lstStyle>
            <a:lvl1pPr>
              <a:defRPr sz="6400"/>
            </a:lvl1pPr>
          </a:lstStyle>
          <a:p>
            <a:r>
              <a:t>CPV sensitivity</a:t>
            </a:r>
          </a:p>
        </p:txBody>
      </p:sp>
      <p:pic>
        <p:nvPicPr>
          <p:cNvPr id="605" name="DeltaErr_POT-1tank.pdf" descr="DeltaErr_POT-1tank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6343028" y="5633782"/>
            <a:ext cx="6394248" cy="4150488"/>
          </a:xfrm>
          <a:prstGeom prst="rect">
            <a:avLst/>
          </a:prstGeom>
          <a:ln w="12700">
            <a:miter lim="400000"/>
          </a:ln>
        </p:spPr>
      </p:pic>
      <p:pic>
        <p:nvPicPr>
          <p:cNvPr id="606" name="Image" descr="Image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6357642" y="1046407"/>
            <a:ext cx="6365021" cy="4355015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6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Optima"/>
        <a:ea typeface="Optima"/>
        <a:cs typeface="Optima"/>
      </a:majorFont>
      <a:minorFont>
        <a:latin typeface="Optima"/>
        <a:ea typeface="Optima"/>
        <a:cs typeface="Optima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4000" b="0" i="0" u="none" strike="noStrike" cap="none" spc="0" normalizeH="0" baseline="0">
            <a:ln>
              <a:noFill/>
            </a:ln>
            <a:solidFill>
              <a:srgbClr val="FFFFFF"/>
            </a:solidFill>
            <a:effectLst>
              <a:outerShdw blurRad="38100" dist="12700" dir="5400000" rotWithShape="0">
                <a:srgbClr val="000000">
                  <a:alpha val="50000"/>
                </a:srgbClr>
              </a:outerShdw>
            </a:effectLst>
            <a:uFillTx/>
            <a:latin typeface="Gill Sans"/>
            <a:ea typeface="Gill Sans"/>
            <a:cs typeface="Gill Sans"/>
            <a:sym typeface="Gill San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381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42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Gill Sans"/>
            <a:ea typeface="Gill Sans"/>
            <a:cs typeface="Gill Sans"/>
            <a:sym typeface="Gill San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6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Optima"/>
        <a:ea typeface="Optima"/>
        <a:cs typeface="Optima"/>
      </a:majorFont>
      <a:minorFont>
        <a:latin typeface="Optima"/>
        <a:ea typeface="Optima"/>
        <a:cs typeface="Optima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4000" b="0" i="0" u="none" strike="noStrike" cap="none" spc="0" normalizeH="0" baseline="0">
            <a:ln>
              <a:noFill/>
            </a:ln>
            <a:solidFill>
              <a:srgbClr val="FFFFFF"/>
            </a:solidFill>
            <a:effectLst>
              <a:outerShdw blurRad="38100" dist="12700" dir="5400000" rotWithShape="0">
                <a:srgbClr val="000000">
                  <a:alpha val="50000"/>
                </a:srgbClr>
              </a:outerShdw>
            </a:effectLst>
            <a:uFillTx/>
            <a:latin typeface="Gill Sans"/>
            <a:ea typeface="Gill Sans"/>
            <a:cs typeface="Gill Sans"/>
            <a:sym typeface="Gill San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381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42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Gill Sans"/>
            <a:ea typeface="Gill Sans"/>
            <a:cs typeface="Gill Sans"/>
            <a:sym typeface="Gill San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2196</Words>
  <Application>Microsoft Macintosh PowerPoint</Application>
  <PresentationFormat>Custom</PresentationFormat>
  <Paragraphs>335</Paragraphs>
  <Slides>24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38" baseType="lpstr">
      <vt:lpstr>ArialUnicodeMS</vt:lpstr>
      <vt:lpstr>ＭＳ Ｐゴシック</vt:lpstr>
      <vt:lpstr>ヒラギノ角ゴ Pro W3</vt:lpstr>
      <vt:lpstr>Arial</vt:lpstr>
      <vt:lpstr>Calibri</vt:lpstr>
      <vt:lpstr>Gill Sans</vt:lpstr>
      <vt:lpstr>Helvetica</vt:lpstr>
      <vt:lpstr>Helvetica Neue</vt:lpstr>
      <vt:lpstr>Helvetica Neue Light</vt:lpstr>
      <vt:lpstr>Helvetica Neue Medium</vt:lpstr>
      <vt:lpstr>Lucida Grande</vt:lpstr>
      <vt:lpstr>Optima</vt:lpstr>
      <vt:lpstr>Times</vt:lpstr>
      <vt:lpstr>White</vt:lpstr>
      <vt:lpstr>PowerPoint Presentation</vt:lpstr>
      <vt:lpstr>Prologue</vt:lpstr>
      <vt:lpstr>Hyper-Kamiokande project</vt:lpstr>
      <vt:lpstr>Milestones since April 2012</vt:lpstr>
      <vt:lpstr>PowerPoint Presentation</vt:lpstr>
      <vt:lpstr>Physics cases Organization Design, R&amp;D, and International sharing</vt:lpstr>
      <vt:lpstr>CP violation</vt:lpstr>
      <vt:lpstr>J-PARC νμ (νμ) beam (~0.6GeV)</vt:lpstr>
      <vt:lpstr>PowerPoint Presentation</vt:lpstr>
      <vt:lpstr>PowerPoint Presentation</vt:lpstr>
      <vt:lpstr>Strong cases</vt:lpstr>
      <vt:lpstr>p→e+π0 discovery in Hyper-K</vt:lpstr>
      <vt:lpstr>Neutrino Astrophysics</vt:lpstr>
      <vt:lpstr>PowerPoint Presentation</vt:lpstr>
      <vt:lpstr>1st HK Financial Forum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New PMT</vt:lpstr>
      <vt:lpstr>International Contributions to the Construction and Operation</vt:lpstr>
      <vt:lpstr>PowerPoint Presentation</vt:lpstr>
      <vt:lpstr>Summary since April 2012</vt:lpstr>
    </vt:vector>
  </TitlesOfParts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塩澤真人</cp:lastModifiedBy>
  <cp:revision>1</cp:revision>
  <dcterms:modified xsi:type="dcterms:W3CDTF">2019-05-17T08:20:20Z</dcterms:modified>
</cp:coreProperties>
</file>