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2"/>
    <p:sldId id="257" r:id="rId3"/>
    <p:sldId id="258" r:id="rId4"/>
    <p:sldId id="259" r:id="rId5"/>
    <p:sldId id="260" r:id="rId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000000"/>
        </a:solidFill>
        <a:effectLst/>
        <a:uFillTx/>
        <a:latin typeface="Gill Sans"/>
        <a:ea typeface="Gill Sans"/>
        <a:cs typeface="Gill Sans"/>
        <a:sym typeface="Gill Sans"/>
      </a:defRPr>
    </a:lvl1pPr>
    <a:lvl2pPr marL="0" marR="0" indent="342900" algn="ctr" defTabSz="584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000000"/>
        </a:solidFill>
        <a:effectLst/>
        <a:uFillTx/>
        <a:latin typeface="Gill Sans"/>
        <a:ea typeface="Gill Sans"/>
        <a:cs typeface="Gill Sans"/>
        <a:sym typeface="Gill Sans"/>
      </a:defRPr>
    </a:lvl2pPr>
    <a:lvl3pPr marL="0" marR="0" indent="685800" algn="ctr" defTabSz="584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000000"/>
        </a:solidFill>
        <a:effectLst/>
        <a:uFillTx/>
        <a:latin typeface="Gill Sans"/>
        <a:ea typeface="Gill Sans"/>
        <a:cs typeface="Gill Sans"/>
        <a:sym typeface="Gill Sans"/>
      </a:defRPr>
    </a:lvl3pPr>
    <a:lvl4pPr marL="0" marR="0" indent="1028700" algn="ctr" defTabSz="584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000000"/>
        </a:solidFill>
        <a:effectLst/>
        <a:uFillTx/>
        <a:latin typeface="Gill Sans"/>
        <a:ea typeface="Gill Sans"/>
        <a:cs typeface="Gill Sans"/>
        <a:sym typeface="Gill Sans"/>
      </a:defRPr>
    </a:lvl4pPr>
    <a:lvl5pPr marL="0" marR="0" indent="1371600" algn="ctr" defTabSz="584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000000"/>
        </a:solidFill>
        <a:effectLst/>
        <a:uFillTx/>
        <a:latin typeface="Gill Sans"/>
        <a:ea typeface="Gill Sans"/>
        <a:cs typeface="Gill Sans"/>
        <a:sym typeface="Gill Sans"/>
      </a:defRPr>
    </a:lvl5pPr>
    <a:lvl6pPr marL="0" marR="0" indent="1714500" algn="ctr" defTabSz="584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000000"/>
        </a:solidFill>
        <a:effectLst/>
        <a:uFillTx/>
        <a:latin typeface="Gill Sans"/>
        <a:ea typeface="Gill Sans"/>
        <a:cs typeface="Gill Sans"/>
        <a:sym typeface="Gill Sans"/>
      </a:defRPr>
    </a:lvl6pPr>
    <a:lvl7pPr marL="0" marR="0" indent="2057400" algn="ctr" defTabSz="584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000000"/>
        </a:solidFill>
        <a:effectLst/>
        <a:uFillTx/>
        <a:latin typeface="Gill Sans"/>
        <a:ea typeface="Gill Sans"/>
        <a:cs typeface="Gill Sans"/>
        <a:sym typeface="Gill Sans"/>
      </a:defRPr>
    </a:lvl7pPr>
    <a:lvl8pPr marL="0" marR="0" indent="2400300" algn="ctr" defTabSz="584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000000"/>
        </a:solidFill>
        <a:effectLst/>
        <a:uFillTx/>
        <a:latin typeface="Gill Sans"/>
        <a:ea typeface="Gill Sans"/>
        <a:cs typeface="Gill Sans"/>
        <a:sym typeface="Gill Sans"/>
      </a:defRPr>
    </a:lvl8pPr>
    <a:lvl9pPr marL="0" marR="0" indent="2743200" algn="ctr" defTabSz="584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000000"/>
        </a:solidFill>
        <a:effectLst/>
        <a:uFillTx/>
        <a:latin typeface="Gill Sans"/>
        <a:ea typeface="Gill Sans"/>
        <a:cs typeface="Gill Sans"/>
        <a:sym typeface="Gill San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8F44A2F1-9E1F-4B54-A3A2-5F16C0AD49E2}" styleName="">
    <a:tblBg/>
    <a:wholeTbl>
      <a:tcTxStyle b="off" i="off">
        <a:font>
          <a:latin typeface="Gill Sans"/>
          <a:ea typeface="Gill Sans"/>
          <a:cs typeface="Gill Sans"/>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Gill Sans"/>
          <a:ea typeface="Gill Sans"/>
          <a:cs typeface="Gill Sans"/>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Gill Sans"/>
          <a:ea typeface="Gill Sans"/>
          <a:cs typeface="Gill Sans"/>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Gill Sans"/>
          <a:ea typeface="Gill Sans"/>
          <a:cs typeface="Gill Sans"/>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 styleId="{C7B018BB-80A7-4F77-B60F-C8B233D01FF8}" styleName="">
    <a:tblBg/>
    <a:wholeTbl>
      <a:tcTxStyle>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a:font>
          <a:latin typeface="Helvetica Neue Medium"/>
          <a:ea typeface="Helvetica Neue Medium"/>
          <a:cs typeface="Helvetica Neue Medium"/>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a:font>
          <a:latin typeface="Helvetica Neue Medium"/>
          <a:ea typeface="Helvetica Neue Medium"/>
          <a:cs typeface="Helvetica Neue Medium"/>
        </a:font>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13"/>
  </p:normalViewPr>
  <p:slideViewPr>
    <p:cSldViewPr snapToGrid="0" snapToObjects="1">
      <p:cViewPr varScale="1">
        <p:scale>
          <a:sx n="83" d="100"/>
          <a:sy n="83" d="100"/>
        </p:scale>
        <p:origin x="1488" y="2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8" name="Shape 518"/>
          <p:cNvSpPr>
            <a:spLocks noGrp="1" noRot="1" noChangeAspect="1"/>
          </p:cNvSpPr>
          <p:nvPr>
            <p:ph type="sldImg"/>
          </p:nvPr>
        </p:nvSpPr>
        <p:spPr>
          <a:xfrm>
            <a:off x="1143000" y="685800"/>
            <a:ext cx="4572000" cy="3429000"/>
          </a:xfrm>
          <a:prstGeom prst="rect">
            <a:avLst/>
          </a:prstGeom>
        </p:spPr>
        <p:txBody>
          <a:bodyPr/>
          <a:lstStyle/>
          <a:p>
            <a:endParaRPr/>
          </a:p>
        </p:txBody>
      </p:sp>
      <p:sp>
        <p:nvSpPr>
          <p:cNvPr id="519" name="Shape 51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584200" latinLnBrk="0">
      <a:defRPr sz="2200">
        <a:latin typeface="Lucida Grande"/>
        <a:ea typeface="Lucida Grande"/>
        <a:cs typeface="Lucida Grande"/>
        <a:sym typeface="Lucida Grande"/>
      </a:defRPr>
    </a:lvl1pPr>
    <a:lvl2pPr indent="228600" defTabSz="584200" latinLnBrk="0">
      <a:defRPr sz="2200">
        <a:latin typeface="Lucida Grande"/>
        <a:ea typeface="Lucida Grande"/>
        <a:cs typeface="Lucida Grande"/>
        <a:sym typeface="Lucida Grande"/>
      </a:defRPr>
    </a:lvl2pPr>
    <a:lvl3pPr indent="457200" defTabSz="584200" latinLnBrk="0">
      <a:defRPr sz="2200">
        <a:latin typeface="Lucida Grande"/>
        <a:ea typeface="Lucida Grande"/>
        <a:cs typeface="Lucida Grande"/>
        <a:sym typeface="Lucida Grande"/>
      </a:defRPr>
    </a:lvl3pPr>
    <a:lvl4pPr indent="685800" defTabSz="584200" latinLnBrk="0">
      <a:defRPr sz="2200">
        <a:latin typeface="Lucida Grande"/>
        <a:ea typeface="Lucida Grande"/>
        <a:cs typeface="Lucida Grande"/>
        <a:sym typeface="Lucida Grande"/>
      </a:defRPr>
    </a:lvl4pPr>
    <a:lvl5pPr indent="914400" defTabSz="584200" latinLnBrk="0">
      <a:defRPr sz="2200">
        <a:latin typeface="Lucida Grande"/>
        <a:ea typeface="Lucida Grande"/>
        <a:cs typeface="Lucida Grande"/>
        <a:sym typeface="Lucida Grande"/>
      </a:defRPr>
    </a:lvl5pPr>
    <a:lvl6pPr indent="1143000" defTabSz="584200" latinLnBrk="0">
      <a:defRPr sz="2200">
        <a:latin typeface="Lucida Grande"/>
        <a:ea typeface="Lucida Grande"/>
        <a:cs typeface="Lucida Grande"/>
        <a:sym typeface="Lucida Grande"/>
      </a:defRPr>
    </a:lvl6pPr>
    <a:lvl7pPr indent="1371600" defTabSz="584200" latinLnBrk="0">
      <a:defRPr sz="2200">
        <a:latin typeface="Lucida Grande"/>
        <a:ea typeface="Lucida Grande"/>
        <a:cs typeface="Lucida Grande"/>
        <a:sym typeface="Lucida Grande"/>
      </a:defRPr>
    </a:lvl7pPr>
    <a:lvl8pPr indent="1600200" defTabSz="584200" latinLnBrk="0">
      <a:defRPr sz="2200">
        <a:latin typeface="Lucida Grande"/>
        <a:ea typeface="Lucida Grande"/>
        <a:cs typeface="Lucida Grande"/>
        <a:sym typeface="Lucida Grande"/>
      </a:defRPr>
    </a:lvl8pPr>
    <a:lvl9pPr indent="1828800" defTabSz="584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タイトル &amp; サブタイトル">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12"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xfrm>
            <a:off x="12547600" y="92456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タイトル &amp; サブタイトル コピー 1">
    <p:spTree>
      <p:nvGrpSpPr>
        <p:cNvPr id="1" name=""/>
        <p:cNvGrpSpPr/>
        <p:nvPr/>
      </p:nvGrpSpPr>
      <p:grpSpPr>
        <a:xfrm>
          <a:off x="0" y="0"/>
          <a:ext cx="0" cy="0"/>
          <a:chOff x="0" y="0"/>
          <a:chExt cx="0" cy="0"/>
        </a:xfrm>
      </p:grpSpPr>
      <p:sp>
        <p:nvSpPr>
          <p:cNvPr id="92"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93"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94" name="Slide Number"/>
          <p:cNvSpPr txBox="1">
            <a:spLocks noGrp="1"/>
          </p:cNvSpPr>
          <p:nvPr>
            <p:ph type="sldNum" sz="quarter" idx="2"/>
          </p:nvPr>
        </p:nvSpPr>
        <p:spPr>
          <a:xfrm>
            <a:off x="12496800" y="92075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タイトル &amp; サブタイトル コピー 18">
    <p:spTree>
      <p:nvGrpSpPr>
        <p:cNvPr id="1" name=""/>
        <p:cNvGrpSpPr/>
        <p:nvPr/>
      </p:nvGrpSpPr>
      <p:grpSpPr>
        <a:xfrm>
          <a:off x="0" y="0"/>
          <a:ext cx="0" cy="0"/>
          <a:chOff x="0" y="0"/>
          <a:chExt cx="0" cy="0"/>
        </a:xfrm>
      </p:grpSpPr>
      <p:sp>
        <p:nvSpPr>
          <p:cNvPr id="101"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102"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103" name="Slide Number"/>
          <p:cNvSpPr txBox="1">
            <a:spLocks noGrp="1"/>
          </p:cNvSpPr>
          <p:nvPr>
            <p:ph type="sldNum" sz="quarter" idx="2"/>
          </p:nvPr>
        </p:nvSpPr>
        <p:spPr>
          <a:xfrm>
            <a:off x="125349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 &amp; サブタイトル コピー 23">
    <p:spTree>
      <p:nvGrpSpPr>
        <p:cNvPr id="1" name=""/>
        <p:cNvGrpSpPr/>
        <p:nvPr/>
      </p:nvGrpSpPr>
      <p:grpSpPr>
        <a:xfrm>
          <a:off x="0" y="0"/>
          <a:ext cx="0" cy="0"/>
          <a:chOff x="0" y="0"/>
          <a:chExt cx="0" cy="0"/>
        </a:xfrm>
      </p:grpSpPr>
      <p:sp>
        <p:nvSpPr>
          <p:cNvPr id="110"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111"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112" name="Slide Number"/>
          <p:cNvSpPr txBox="1">
            <a:spLocks noGrp="1"/>
          </p:cNvSpPr>
          <p:nvPr>
            <p:ph type="sldNum" sz="quarter" idx="2"/>
          </p:nvPr>
        </p:nvSpPr>
        <p:spPr>
          <a:xfrm>
            <a:off x="12509500" y="92202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タイトル &amp; サブタイトル コピー 24">
    <p:spTree>
      <p:nvGrpSpPr>
        <p:cNvPr id="1" name=""/>
        <p:cNvGrpSpPr/>
        <p:nvPr/>
      </p:nvGrpSpPr>
      <p:grpSpPr>
        <a:xfrm>
          <a:off x="0" y="0"/>
          <a:ext cx="0" cy="0"/>
          <a:chOff x="0" y="0"/>
          <a:chExt cx="0" cy="0"/>
        </a:xfrm>
      </p:grpSpPr>
      <p:sp>
        <p:nvSpPr>
          <p:cNvPr id="119"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120"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121"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タイトル &amp; サブタイトル コピー 4">
    <p:spTree>
      <p:nvGrpSpPr>
        <p:cNvPr id="1" name=""/>
        <p:cNvGrpSpPr/>
        <p:nvPr/>
      </p:nvGrpSpPr>
      <p:grpSpPr>
        <a:xfrm>
          <a:off x="0" y="0"/>
          <a:ext cx="0" cy="0"/>
          <a:chOff x="0" y="0"/>
          <a:chExt cx="0" cy="0"/>
        </a:xfrm>
      </p:grpSpPr>
      <p:sp>
        <p:nvSpPr>
          <p:cNvPr id="128"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129"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130"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タイトル &amp; サブタイトル コピー 26">
    <p:spTree>
      <p:nvGrpSpPr>
        <p:cNvPr id="1" name=""/>
        <p:cNvGrpSpPr/>
        <p:nvPr/>
      </p:nvGrpSpPr>
      <p:grpSpPr>
        <a:xfrm>
          <a:off x="0" y="0"/>
          <a:ext cx="0" cy="0"/>
          <a:chOff x="0" y="0"/>
          <a:chExt cx="0" cy="0"/>
        </a:xfrm>
      </p:grpSpPr>
      <p:sp>
        <p:nvSpPr>
          <p:cNvPr id="137"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138"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139"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タイトル &amp; サブタイトル コピー 5">
    <p:spTree>
      <p:nvGrpSpPr>
        <p:cNvPr id="1" name=""/>
        <p:cNvGrpSpPr/>
        <p:nvPr/>
      </p:nvGrpSpPr>
      <p:grpSpPr>
        <a:xfrm>
          <a:off x="0" y="0"/>
          <a:ext cx="0" cy="0"/>
          <a:chOff x="0" y="0"/>
          <a:chExt cx="0" cy="0"/>
        </a:xfrm>
      </p:grpSpPr>
      <p:sp>
        <p:nvSpPr>
          <p:cNvPr id="146"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147"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148"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タイトル &amp; 箇条書き コピー 3">
    <p:spTree>
      <p:nvGrpSpPr>
        <p:cNvPr id="1" name=""/>
        <p:cNvGrpSpPr/>
        <p:nvPr/>
      </p:nvGrpSpPr>
      <p:grpSpPr>
        <a:xfrm>
          <a:off x="0" y="0"/>
          <a:ext cx="0" cy="0"/>
          <a:chOff x="0" y="0"/>
          <a:chExt cx="0" cy="0"/>
        </a:xfrm>
      </p:grpSpPr>
      <p:sp>
        <p:nvSpPr>
          <p:cNvPr id="155" name="Title Text"/>
          <p:cNvSpPr txBox="1">
            <a:spLocks noGrp="1"/>
          </p:cNvSpPr>
          <p:nvPr>
            <p:ph type="title"/>
          </p:nvPr>
        </p:nvSpPr>
        <p:spPr>
          <a:prstGeom prst="rect">
            <a:avLst/>
          </a:prstGeom>
        </p:spPr>
        <p:txBody>
          <a:bodyPr/>
          <a:lstStyle/>
          <a:p>
            <a:r>
              <a:t>Title Text</a:t>
            </a:r>
          </a:p>
        </p:txBody>
      </p:sp>
      <p:sp>
        <p:nvSpPr>
          <p:cNvPr id="156"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57" name="Slide Number"/>
          <p:cNvSpPr txBox="1">
            <a:spLocks noGrp="1"/>
          </p:cNvSpPr>
          <p:nvPr>
            <p:ph type="sldNum" sz="quarter" idx="2"/>
          </p:nvPr>
        </p:nvSpPr>
        <p:spPr>
          <a:xfrm>
            <a:off x="12560300" y="92964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タイトル &amp; 箇条書き コピー 4">
    <p:spTree>
      <p:nvGrpSpPr>
        <p:cNvPr id="1" name=""/>
        <p:cNvGrpSpPr/>
        <p:nvPr/>
      </p:nvGrpSpPr>
      <p:grpSpPr>
        <a:xfrm>
          <a:off x="0" y="0"/>
          <a:ext cx="0" cy="0"/>
          <a:chOff x="0" y="0"/>
          <a:chExt cx="0" cy="0"/>
        </a:xfrm>
      </p:grpSpPr>
      <p:sp>
        <p:nvSpPr>
          <p:cNvPr id="164" name="Title Text"/>
          <p:cNvSpPr txBox="1">
            <a:spLocks noGrp="1"/>
          </p:cNvSpPr>
          <p:nvPr>
            <p:ph type="title"/>
          </p:nvPr>
        </p:nvSpPr>
        <p:spPr>
          <a:prstGeom prst="rect">
            <a:avLst/>
          </a:prstGeom>
        </p:spPr>
        <p:txBody>
          <a:bodyPr/>
          <a:lstStyle/>
          <a:p>
            <a:r>
              <a:t>Title Text</a:t>
            </a:r>
          </a:p>
        </p:txBody>
      </p:sp>
      <p:sp>
        <p:nvSpPr>
          <p:cNvPr id="165"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66" name="Slide Number"/>
          <p:cNvSpPr txBox="1">
            <a:spLocks noGrp="1"/>
          </p:cNvSpPr>
          <p:nvPr>
            <p:ph type="sldNum" sz="quarter" idx="2"/>
          </p:nvPr>
        </p:nvSpPr>
        <p:spPr>
          <a:xfrm>
            <a:off x="12560300" y="92964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73"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20" name="Title Text"/>
          <p:cNvSpPr txBox="1">
            <a:spLocks noGrp="1"/>
          </p:cNvSpPr>
          <p:nvPr>
            <p:ph type="title"/>
          </p:nvPr>
        </p:nvSpPr>
        <p:spPr>
          <a:prstGeom prst="rect">
            <a:avLst/>
          </a:prstGeom>
        </p:spPr>
        <p:txBody>
          <a:bodyPr/>
          <a:lstStyle/>
          <a:p>
            <a:r>
              <a:t>Title Text</a:t>
            </a:r>
          </a:p>
        </p:txBody>
      </p:sp>
      <p:sp>
        <p:nvSpPr>
          <p:cNvPr id="2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タイトル &amp; 箇条書き コピー 5">
    <p:spTree>
      <p:nvGrpSpPr>
        <p:cNvPr id="1" name=""/>
        <p:cNvGrpSpPr/>
        <p:nvPr/>
      </p:nvGrpSpPr>
      <p:grpSpPr>
        <a:xfrm>
          <a:off x="0" y="0"/>
          <a:ext cx="0" cy="0"/>
          <a:chOff x="0" y="0"/>
          <a:chExt cx="0" cy="0"/>
        </a:xfrm>
      </p:grpSpPr>
      <p:sp>
        <p:nvSpPr>
          <p:cNvPr id="180" name="Title Text"/>
          <p:cNvSpPr txBox="1">
            <a:spLocks noGrp="1"/>
          </p:cNvSpPr>
          <p:nvPr>
            <p:ph type="title"/>
          </p:nvPr>
        </p:nvSpPr>
        <p:spPr>
          <a:prstGeom prst="rect">
            <a:avLst/>
          </a:prstGeom>
        </p:spPr>
        <p:txBody>
          <a:bodyPr/>
          <a:lstStyle/>
          <a:p>
            <a:r>
              <a:t>Title Text</a:t>
            </a:r>
          </a:p>
        </p:txBody>
      </p:sp>
      <p:sp>
        <p:nvSpPr>
          <p:cNvPr id="18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82" name="Slide Number"/>
          <p:cNvSpPr txBox="1">
            <a:spLocks noGrp="1"/>
          </p:cNvSpPr>
          <p:nvPr>
            <p:ph type="sldNum" sz="quarter" idx="2"/>
          </p:nvPr>
        </p:nvSpPr>
        <p:spPr>
          <a:xfrm>
            <a:off x="12560300" y="92964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タイトル &amp; 箇条書き コピー 1">
    <p:spTree>
      <p:nvGrpSpPr>
        <p:cNvPr id="1" name=""/>
        <p:cNvGrpSpPr/>
        <p:nvPr/>
      </p:nvGrpSpPr>
      <p:grpSpPr>
        <a:xfrm>
          <a:off x="0" y="0"/>
          <a:ext cx="0" cy="0"/>
          <a:chOff x="0" y="0"/>
          <a:chExt cx="0" cy="0"/>
        </a:xfrm>
      </p:grpSpPr>
      <p:sp>
        <p:nvSpPr>
          <p:cNvPr id="189" name="Title Text"/>
          <p:cNvSpPr txBox="1">
            <a:spLocks noGrp="1"/>
          </p:cNvSpPr>
          <p:nvPr>
            <p:ph type="title"/>
          </p:nvPr>
        </p:nvSpPr>
        <p:spPr>
          <a:prstGeom prst="rect">
            <a:avLst/>
          </a:prstGeom>
        </p:spPr>
        <p:txBody>
          <a:bodyPr/>
          <a:lstStyle/>
          <a:p>
            <a:r>
              <a:t>Title Text</a:t>
            </a:r>
          </a:p>
        </p:txBody>
      </p:sp>
      <p:sp>
        <p:nvSpPr>
          <p:cNvPr id="190"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91"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タイトル &amp; 箇条書き コピー 6">
    <p:spTree>
      <p:nvGrpSpPr>
        <p:cNvPr id="1" name=""/>
        <p:cNvGrpSpPr/>
        <p:nvPr/>
      </p:nvGrpSpPr>
      <p:grpSpPr>
        <a:xfrm>
          <a:off x="0" y="0"/>
          <a:ext cx="0" cy="0"/>
          <a:chOff x="0" y="0"/>
          <a:chExt cx="0" cy="0"/>
        </a:xfrm>
      </p:grpSpPr>
      <p:sp>
        <p:nvSpPr>
          <p:cNvPr id="198" name="Title Text"/>
          <p:cNvSpPr txBox="1">
            <a:spLocks noGrp="1"/>
          </p:cNvSpPr>
          <p:nvPr>
            <p:ph type="title"/>
          </p:nvPr>
        </p:nvSpPr>
        <p:spPr>
          <a:prstGeom prst="rect">
            <a:avLst/>
          </a:prstGeom>
        </p:spPr>
        <p:txBody>
          <a:bodyPr/>
          <a:lstStyle/>
          <a:p>
            <a:r>
              <a:t>Title Text</a:t>
            </a:r>
          </a:p>
        </p:txBody>
      </p:sp>
      <p:sp>
        <p:nvSpPr>
          <p:cNvPr id="199"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00"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タイトル &amp; サブタイトル コピー 32">
    <p:spTree>
      <p:nvGrpSpPr>
        <p:cNvPr id="1" name=""/>
        <p:cNvGrpSpPr/>
        <p:nvPr/>
      </p:nvGrpSpPr>
      <p:grpSpPr>
        <a:xfrm>
          <a:off x="0" y="0"/>
          <a:ext cx="0" cy="0"/>
          <a:chOff x="0" y="0"/>
          <a:chExt cx="0" cy="0"/>
        </a:xfrm>
      </p:grpSpPr>
      <p:sp>
        <p:nvSpPr>
          <p:cNvPr id="207"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208"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209"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タイトル &amp; サブタイトル コピー 2">
    <p:spTree>
      <p:nvGrpSpPr>
        <p:cNvPr id="1" name=""/>
        <p:cNvGrpSpPr/>
        <p:nvPr/>
      </p:nvGrpSpPr>
      <p:grpSpPr>
        <a:xfrm>
          <a:off x="0" y="0"/>
          <a:ext cx="0" cy="0"/>
          <a:chOff x="0" y="0"/>
          <a:chExt cx="0" cy="0"/>
        </a:xfrm>
      </p:grpSpPr>
      <p:sp>
        <p:nvSpPr>
          <p:cNvPr id="216"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217"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218"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タイトル &amp; 箇条書き コピー 7">
    <p:spTree>
      <p:nvGrpSpPr>
        <p:cNvPr id="1" name=""/>
        <p:cNvGrpSpPr/>
        <p:nvPr/>
      </p:nvGrpSpPr>
      <p:grpSpPr>
        <a:xfrm>
          <a:off x="0" y="0"/>
          <a:ext cx="0" cy="0"/>
          <a:chOff x="0" y="0"/>
          <a:chExt cx="0" cy="0"/>
        </a:xfrm>
      </p:grpSpPr>
      <p:sp>
        <p:nvSpPr>
          <p:cNvPr id="225" name="Title Text"/>
          <p:cNvSpPr txBox="1">
            <a:spLocks noGrp="1"/>
          </p:cNvSpPr>
          <p:nvPr>
            <p:ph type="title"/>
          </p:nvPr>
        </p:nvSpPr>
        <p:spPr>
          <a:prstGeom prst="rect">
            <a:avLst/>
          </a:prstGeom>
        </p:spPr>
        <p:txBody>
          <a:bodyPr/>
          <a:lstStyle/>
          <a:p>
            <a:r>
              <a:t>Title Text</a:t>
            </a:r>
          </a:p>
        </p:txBody>
      </p:sp>
      <p:sp>
        <p:nvSpPr>
          <p:cNvPr id="226"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7"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タイトル（上）">
    <p:spTree>
      <p:nvGrpSpPr>
        <p:cNvPr id="1" name=""/>
        <p:cNvGrpSpPr/>
        <p:nvPr/>
      </p:nvGrpSpPr>
      <p:grpSpPr>
        <a:xfrm>
          <a:off x="0" y="0"/>
          <a:ext cx="0" cy="0"/>
          <a:chOff x="0" y="0"/>
          <a:chExt cx="0" cy="0"/>
        </a:xfrm>
      </p:grpSpPr>
      <p:sp>
        <p:nvSpPr>
          <p:cNvPr id="234" name="Title Text"/>
          <p:cNvSpPr txBox="1">
            <a:spLocks noGrp="1"/>
          </p:cNvSpPr>
          <p:nvPr>
            <p:ph type="title"/>
          </p:nvPr>
        </p:nvSpPr>
        <p:spPr>
          <a:xfrm>
            <a:off x="1270000" y="279400"/>
            <a:ext cx="10464800" cy="1574800"/>
          </a:xfrm>
          <a:prstGeom prst="rect">
            <a:avLst/>
          </a:prstGeom>
        </p:spPr>
        <p:txBody>
          <a:bodyPr/>
          <a:lstStyle/>
          <a:p>
            <a:r>
              <a:t>Title Text</a:t>
            </a:r>
          </a:p>
        </p:txBody>
      </p:sp>
      <p:sp>
        <p:nvSpPr>
          <p:cNvPr id="235"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タイトル &amp; サブタイトル コピー 7">
    <p:spTree>
      <p:nvGrpSpPr>
        <p:cNvPr id="1" name=""/>
        <p:cNvGrpSpPr/>
        <p:nvPr/>
      </p:nvGrpSpPr>
      <p:grpSpPr>
        <a:xfrm>
          <a:off x="0" y="0"/>
          <a:ext cx="0" cy="0"/>
          <a:chOff x="0" y="0"/>
          <a:chExt cx="0" cy="0"/>
        </a:xfrm>
      </p:grpSpPr>
      <p:sp>
        <p:nvSpPr>
          <p:cNvPr id="242"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243"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244"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タイトル &amp; サブタイトル コピー 8">
    <p:spTree>
      <p:nvGrpSpPr>
        <p:cNvPr id="1" name=""/>
        <p:cNvGrpSpPr/>
        <p:nvPr/>
      </p:nvGrpSpPr>
      <p:grpSpPr>
        <a:xfrm>
          <a:off x="0" y="0"/>
          <a:ext cx="0" cy="0"/>
          <a:chOff x="0" y="0"/>
          <a:chExt cx="0" cy="0"/>
        </a:xfrm>
      </p:grpSpPr>
      <p:sp>
        <p:nvSpPr>
          <p:cNvPr id="251"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252"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253"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タイトル &amp; サブタイトル コピー 14">
    <p:spTree>
      <p:nvGrpSpPr>
        <p:cNvPr id="1" name=""/>
        <p:cNvGrpSpPr/>
        <p:nvPr/>
      </p:nvGrpSpPr>
      <p:grpSpPr>
        <a:xfrm>
          <a:off x="0" y="0"/>
          <a:ext cx="0" cy="0"/>
          <a:chOff x="0" y="0"/>
          <a:chExt cx="0" cy="0"/>
        </a:xfrm>
      </p:grpSpPr>
      <p:sp>
        <p:nvSpPr>
          <p:cNvPr id="260"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261"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262"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タイトル &amp; サブタイトル コピー">
    <p:spTree>
      <p:nvGrpSpPr>
        <p:cNvPr id="1" name=""/>
        <p:cNvGrpSpPr/>
        <p:nvPr/>
      </p:nvGrpSpPr>
      <p:grpSpPr>
        <a:xfrm>
          <a:off x="0" y="0"/>
          <a:ext cx="0" cy="0"/>
          <a:chOff x="0" y="0"/>
          <a:chExt cx="0" cy="0"/>
        </a:xfrm>
      </p:grpSpPr>
      <p:sp>
        <p:nvSpPr>
          <p:cNvPr id="29"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30"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31" name="Slide Number"/>
          <p:cNvSpPr txBox="1">
            <a:spLocks noGrp="1"/>
          </p:cNvSpPr>
          <p:nvPr>
            <p:ph type="sldNum" sz="quarter" idx="2"/>
          </p:nvPr>
        </p:nvSpPr>
        <p:spPr>
          <a:xfrm>
            <a:off x="12509500" y="92710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タイトル &amp; サブタイトル コピー 9">
    <p:spTree>
      <p:nvGrpSpPr>
        <p:cNvPr id="1" name=""/>
        <p:cNvGrpSpPr/>
        <p:nvPr/>
      </p:nvGrpSpPr>
      <p:grpSpPr>
        <a:xfrm>
          <a:off x="0" y="0"/>
          <a:ext cx="0" cy="0"/>
          <a:chOff x="0" y="0"/>
          <a:chExt cx="0" cy="0"/>
        </a:xfrm>
      </p:grpSpPr>
      <p:sp>
        <p:nvSpPr>
          <p:cNvPr id="269"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270"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271"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タイトル &amp; サブタイトル コピー 10">
    <p:spTree>
      <p:nvGrpSpPr>
        <p:cNvPr id="1" name=""/>
        <p:cNvGrpSpPr/>
        <p:nvPr/>
      </p:nvGrpSpPr>
      <p:grpSpPr>
        <a:xfrm>
          <a:off x="0" y="0"/>
          <a:ext cx="0" cy="0"/>
          <a:chOff x="0" y="0"/>
          <a:chExt cx="0" cy="0"/>
        </a:xfrm>
      </p:grpSpPr>
      <p:sp>
        <p:nvSpPr>
          <p:cNvPr id="278"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279"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280"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タイトル &amp; サブタイトル コピー 11">
    <p:spTree>
      <p:nvGrpSpPr>
        <p:cNvPr id="1" name=""/>
        <p:cNvGrpSpPr/>
        <p:nvPr/>
      </p:nvGrpSpPr>
      <p:grpSpPr>
        <a:xfrm>
          <a:off x="0" y="0"/>
          <a:ext cx="0" cy="0"/>
          <a:chOff x="0" y="0"/>
          <a:chExt cx="0" cy="0"/>
        </a:xfrm>
      </p:grpSpPr>
      <p:sp>
        <p:nvSpPr>
          <p:cNvPr id="287"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288"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289"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タイトル &amp; 箇条書き コピー 1">
    <p:spTree>
      <p:nvGrpSpPr>
        <p:cNvPr id="1" name=""/>
        <p:cNvGrpSpPr/>
        <p:nvPr/>
      </p:nvGrpSpPr>
      <p:grpSpPr>
        <a:xfrm>
          <a:off x="0" y="0"/>
          <a:ext cx="0" cy="0"/>
          <a:chOff x="0" y="0"/>
          <a:chExt cx="0" cy="0"/>
        </a:xfrm>
      </p:grpSpPr>
      <p:sp>
        <p:nvSpPr>
          <p:cNvPr id="296" name="Title Text"/>
          <p:cNvSpPr txBox="1">
            <a:spLocks noGrp="1"/>
          </p:cNvSpPr>
          <p:nvPr>
            <p:ph type="title"/>
          </p:nvPr>
        </p:nvSpPr>
        <p:spPr>
          <a:prstGeom prst="rect">
            <a:avLst/>
          </a:prstGeom>
        </p:spPr>
        <p:txBody>
          <a:bodyPr/>
          <a:lstStyle/>
          <a:p>
            <a:r>
              <a:t>Title Text</a:t>
            </a:r>
          </a:p>
        </p:txBody>
      </p:sp>
      <p:sp>
        <p:nvSpPr>
          <p:cNvPr id="29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8"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タイトル &amp; サブタイトル コピー 11 copy">
    <p:spTree>
      <p:nvGrpSpPr>
        <p:cNvPr id="1" name=""/>
        <p:cNvGrpSpPr/>
        <p:nvPr/>
      </p:nvGrpSpPr>
      <p:grpSpPr>
        <a:xfrm>
          <a:off x="0" y="0"/>
          <a:ext cx="0" cy="0"/>
          <a:chOff x="0" y="0"/>
          <a:chExt cx="0" cy="0"/>
        </a:xfrm>
      </p:grpSpPr>
      <p:sp>
        <p:nvSpPr>
          <p:cNvPr id="305"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306"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307" name="Slide Number"/>
          <p:cNvSpPr txBox="1">
            <a:spLocks noGrp="1"/>
          </p:cNvSpPr>
          <p:nvPr>
            <p:ph type="sldNum" sz="quarter" idx="2"/>
          </p:nvPr>
        </p:nvSpPr>
        <p:spPr>
          <a:xfrm>
            <a:off x="12547600" y="92456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タイトル &amp; サブタイトル コピー 25">
    <p:spTree>
      <p:nvGrpSpPr>
        <p:cNvPr id="1" name=""/>
        <p:cNvGrpSpPr/>
        <p:nvPr/>
      </p:nvGrpSpPr>
      <p:grpSpPr>
        <a:xfrm>
          <a:off x="0" y="0"/>
          <a:ext cx="0" cy="0"/>
          <a:chOff x="0" y="0"/>
          <a:chExt cx="0" cy="0"/>
        </a:xfrm>
      </p:grpSpPr>
      <p:sp>
        <p:nvSpPr>
          <p:cNvPr id="314"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315"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316"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タイトル &amp; サブタイトル コピー 7 copy">
    <p:spTree>
      <p:nvGrpSpPr>
        <p:cNvPr id="1" name=""/>
        <p:cNvGrpSpPr/>
        <p:nvPr/>
      </p:nvGrpSpPr>
      <p:grpSpPr>
        <a:xfrm>
          <a:off x="0" y="0"/>
          <a:ext cx="0" cy="0"/>
          <a:chOff x="0" y="0"/>
          <a:chExt cx="0" cy="0"/>
        </a:xfrm>
      </p:grpSpPr>
      <p:sp>
        <p:nvSpPr>
          <p:cNvPr id="323"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324"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325"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タイトル &amp; サブタイトル コピー 29">
    <p:spTree>
      <p:nvGrpSpPr>
        <p:cNvPr id="1" name=""/>
        <p:cNvGrpSpPr/>
        <p:nvPr/>
      </p:nvGrpSpPr>
      <p:grpSpPr>
        <a:xfrm>
          <a:off x="0" y="0"/>
          <a:ext cx="0" cy="0"/>
          <a:chOff x="0" y="0"/>
          <a:chExt cx="0" cy="0"/>
        </a:xfrm>
      </p:grpSpPr>
      <p:sp>
        <p:nvSpPr>
          <p:cNvPr id="332"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333"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334"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Default - Title and Content コピー 1">
    <p:spTree>
      <p:nvGrpSpPr>
        <p:cNvPr id="1" name=""/>
        <p:cNvGrpSpPr/>
        <p:nvPr/>
      </p:nvGrpSpPr>
      <p:grpSpPr>
        <a:xfrm>
          <a:off x="0" y="0"/>
          <a:ext cx="0" cy="0"/>
          <a:chOff x="0" y="0"/>
          <a:chExt cx="0" cy="0"/>
        </a:xfrm>
      </p:grpSpPr>
      <p:sp>
        <p:nvSpPr>
          <p:cNvPr id="341" name="Title Text"/>
          <p:cNvSpPr txBox="1">
            <a:spLocks noGrp="1"/>
          </p:cNvSpPr>
          <p:nvPr>
            <p:ph type="title"/>
          </p:nvPr>
        </p:nvSpPr>
        <p:spPr>
          <a:xfrm>
            <a:off x="647700" y="390596"/>
            <a:ext cx="11709400" cy="1625601"/>
          </a:xfrm>
          <a:prstGeom prst="rect">
            <a:avLst/>
          </a:prstGeom>
          <a:ln>
            <a:round/>
          </a:ln>
        </p:spPr>
        <p:txBody>
          <a:bodyPr lIns="38100" tIns="38100" rIns="38100" bIns="38100"/>
          <a:lstStyle>
            <a:lvl1pPr defTabSz="1295400">
              <a:defRPr sz="6200">
                <a:uFill>
                  <a:solidFill>
                    <a:srgbClr val="000000"/>
                  </a:solidFill>
                </a:uFill>
                <a:latin typeface="Calibri"/>
                <a:ea typeface="Calibri"/>
                <a:cs typeface="Calibri"/>
                <a:sym typeface="Calibri"/>
              </a:defRPr>
            </a:lvl1pPr>
          </a:lstStyle>
          <a:p>
            <a:r>
              <a:t>Title Text</a:t>
            </a:r>
          </a:p>
        </p:txBody>
      </p:sp>
      <p:sp>
        <p:nvSpPr>
          <p:cNvPr id="342" name="Body Level One…"/>
          <p:cNvSpPr txBox="1">
            <a:spLocks noGrp="1"/>
          </p:cNvSpPr>
          <p:nvPr>
            <p:ph type="body" idx="1"/>
          </p:nvPr>
        </p:nvSpPr>
        <p:spPr>
          <a:xfrm>
            <a:off x="647700" y="2273300"/>
            <a:ext cx="11709400" cy="6436926"/>
          </a:xfrm>
          <a:prstGeom prst="rect">
            <a:avLst/>
          </a:prstGeom>
          <a:ln>
            <a:round/>
          </a:ln>
        </p:spPr>
        <p:txBody>
          <a:bodyPr lIns="38100" tIns="38100" rIns="38100" bIns="38100" anchor="t"/>
          <a:lstStyle>
            <a:lvl1pPr marL="342900" indent="-342900" defTabSz="1295400">
              <a:spcBef>
                <a:spcPts val="1000"/>
              </a:spcBef>
              <a:buClr>
                <a:srgbClr val="000000"/>
              </a:buClr>
              <a:buSzPct val="100000"/>
              <a:buFont typeface="Arial"/>
              <a:defRPr sz="4400">
                <a:uFill>
                  <a:solidFill>
                    <a:srgbClr val="000000"/>
                  </a:solidFill>
                </a:uFill>
                <a:latin typeface="Calibri"/>
                <a:ea typeface="Calibri"/>
                <a:cs typeface="Calibri"/>
                <a:sym typeface="Calibri"/>
              </a:defRPr>
            </a:lvl1pPr>
            <a:lvl2pPr marL="742950" indent="-285750" defTabSz="1295400">
              <a:spcBef>
                <a:spcPts val="900"/>
              </a:spcBef>
              <a:buClr>
                <a:srgbClr val="000000"/>
              </a:buClr>
              <a:buSzPct val="100000"/>
              <a:buFont typeface="Arial"/>
              <a:buChar char="–"/>
              <a:defRPr sz="3800">
                <a:uFill>
                  <a:solidFill>
                    <a:srgbClr val="000000"/>
                  </a:solidFill>
                </a:uFill>
                <a:latin typeface="Calibri"/>
                <a:ea typeface="Calibri"/>
                <a:cs typeface="Calibri"/>
                <a:sym typeface="Calibri"/>
              </a:defRPr>
            </a:lvl2pPr>
            <a:lvl3pPr marL="1143000" indent="-228600" defTabSz="1295400">
              <a:spcBef>
                <a:spcPts val="800"/>
              </a:spcBef>
              <a:buClr>
                <a:srgbClr val="000000"/>
              </a:buClr>
              <a:buSzPct val="100000"/>
              <a:buFont typeface="Arial"/>
              <a:buChar char="•"/>
              <a:defRPr sz="3400">
                <a:uFill>
                  <a:solidFill>
                    <a:srgbClr val="000000"/>
                  </a:solidFill>
                </a:uFill>
                <a:latin typeface="Calibri"/>
                <a:ea typeface="Calibri"/>
                <a:cs typeface="Calibri"/>
                <a:sym typeface="Calibri"/>
              </a:defRPr>
            </a:lvl3pPr>
            <a:lvl4pPr marL="1600200" indent="-228600" defTabSz="1295400">
              <a:spcBef>
                <a:spcPts val="600"/>
              </a:spcBef>
              <a:buClr>
                <a:srgbClr val="000000"/>
              </a:buClr>
              <a:buSzPct val="100000"/>
              <a:buFont typeface="Arial"/>
              <a:buChar char="–"/>
              <a:defRPr sz="2800">
                <a:uFill>
                  <a:solidFill>
                    <a:srgbClr val="000000"/>
                  </a:solidFill>
                </a:uFill>
                <a:latin typeface="Calibri"/>
                <a:ea typeface="Calibri"/>
                <a:cs typeface="Calibri"/>
                <a:sym typeface="Calibri"/>
              </a:defRPr>
            </a:lvl4pPr>
            <a:lvl5pPr marL="2057400" indent="-228600" defTabSz="1295400">
              <a:spcBef>
                <a:spcPts val="600"/>
              </a:spcBef>
              <a:buClr>
                <a:srgbClr val="000000"/>
              </a:buClr>
              <a:buSzPct val="100000"/>
              <a:buFont typeface="Arial"/>
              <a:buChar char="»"/>
              <a:defRPr sz="2800">
                <a:uFill>
                  <a:solidFill>
                    <a:srgbClr val="000000"/>
                  </a:solidFill>
                </a:uFill>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343" name="Slide Number"/>
          <p:cNvSpPr txBox="1">
            <a:spLocks noGrp="1"/>
          </p:cNvSpPr>
          <p:nvPr>
            <p:ph type="sldNum" sz="quarter" idx="2"/>
          </p:nvPr>
        </p:nvSpPr>
        <p:spPr>
          <a:xfrm>
            <a:off x="12059682" y="9236288"/>
            <a:ext cx="294879" cy="317501"/>
          </a:xfrm>
          <a:prstGeom prst="rect">
            <a:avLst/>
          </a:prstGeom>
          <a:ln>
            <a:round/>
          </a:ln>
        </p:spPr>
        <p:txBody>
          <a:bodyPr lIns="38100" tIns="38100" rIns="38100" bIns="38100"/>
          <a:lstStyle>
            <a:lvl1pPr algn="r" defTabSz="1295400">
              <a:defRPr sz="1600">
                <a:solidFill>
                  <a:srgbClr val="9A9A9A"/>
                </a:solidFill>
                <a:uFill>
                  <a:solidFill>
                    <a:srgbClr val="9A9A9A"/>
                  </a:solidFill>
                </a:uFill>
                <a:latin typeface="Calibri"/>
                <a:ea typeface="Calibri"/>
                <a:cs typeface="Calibri"/>
                <a:sym typeface="Calibri"/>
              </a:defRPr>
            </a:lvl1pPr>
          </a:lstStyle>
          <a:p>
            <a:fld id="{86CB4B4D-7CA3-9044-876B-883B54F8677D}" type="slidenum">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350" name="Title Text"/>
          <p:cNvSpPr txBox="1">
            <a:spLocks noGrp="1"/>
          </p:cNvSpPr>
          <p:nvPr>
            <p:ph type="title"/>
          </p:nvPr>
        </p:nvSpPr>
        <p:spPr>
          <a:xfrm>
            <a:off x="1270000" y="241300"/>
            <a:ext cx="10464800" cy="1384300"/>
          </a:xfrm>
          <a:prstGeom prst="rect">
            <a:avLst/>
          </a:prstGeom>
        </p:spPr>
        <p:txBody>
          <a:bodyPr lIns="38100" tIns="38100" rIns="38100" bIns="38100"/>
          <a:lstStyle>
            <a:lvl1pPr>
              <a:defRPr sz="6400">
                <a:latin typeface="Gill Sans"/>
                <a:ea typeface="Gill Sans"/>
                <a:cs typeface="Gill Sans"/>
                <a:sym typeface="Gill Sans"/>
              </a:defRPr>
            </a:lvl1pPr>
          </a:lstStyle>
          <a:p>
            <a:r>
              <a:t>Title Text</a:t>
            </a:r>
          </a:p>
        </p:txBody>
      </p:sp>
      <p:sp>
        <p:nvSpPr>
          <p:cNvPr id="351" name="Body Level One…"/>
          <p:cNvSpPr txBox="1">
            <a:spLocks noGrp="1"/>
          </p:cNvSpPr>
          <p:nvPr>
            <p:ph type="body" idx="1"/>
          </p:nvPr>
        </p:nvSpPr>
        <p:spPr>
          <a:xfrm>
            <a:off x="482600" y="1765300"/>
            <a:ext cx="12039600" cy="7404100"/>
          </a:xfrm>
          <a:prstGeom prst="rect">
            <a:avLst/>
          </a:prstGeom>
        </p:spPr>
        <p:txBody>
          <a:bodyPr lIns="38100" tIns="38100" rIns="38100" bIns="38100"/>
          <a:lstStyle>
            <a:lvl1pPr marL="698500" indent="-444500">
              <a:spcBef>
                <a:spcPts val="2300"/>
              </a:spcBef>
              <a:defRPr sz="4000">
                <a:latin typeface="Gill Sans"/>
                <a:ea typeface="Gill Sans"/>
                <a:cs typeface="Gill Sans"/>
                <a:sym typeface="Gill Sans"/>
              </a:defRPr>
            </a:lvl1pPr>
            <a:lvl2pPr marL="1041400" indent="-444500">
              <a:spcBef>
                <a:spcPts val="2300"/>
              </a:spcBef>
              <a:buChar char="•"/>
              <a:defRPr sz="4000">
                <a:latin typeface="Gill Sans"/>
                <a:ea typeface="Gill Sans"/>
                <a:cs typeface="Gill Sans"/>
                <a:sym typeface="Gill Sans"/>
              </a:defRPr>
            </a:lvl2pPr>
            <a:lvl3pPr marL="1384300" indent="-444500">
              <a:spcBef>
                <a:spcPts val="2300"/>
              </a:spcBef>
              <a:buChar char="•"/>
              <a:defRPr sz="4000">
                <a:latin typeface="Gill Sans"/>
                <a:ea typeface="Gill Sans"/>
                <a:cs typeface="Gill Sans"/>
                <a:sym typeface="Gill Sans"/>
              </a:defRPr>
            </a:lvl3pPr>
            <a:lvl4pPr marL="1739900" indent="-444500">
              <a:spcBef>
                <a:spcPts val="2300"/>
              </a:spcBef>
              <a:buChar char="•"/>
              <a:defRPr sz="4000">
                <a:latin typeface="Gill Sans"/>
                <a:ea typeface="Gill Sans"/>
                <a:cs typeface="Gill Sans"/>
                <a:sym typeface="Gill Sans"/>
              </a:defRPr>
            </a:lvl4pPr>
            <a:lvl5pPr marL="2082800" indent="-444500">
              <a:spcBef>
                <a:spcPts val="2300"/>
              </a:spcBef>
              <a:buChar char="•"/>
              <a:defRPr sz="4000">
                <a:latin typeface="Gill Sans"/>
                <a:ea typeface="Gill Sans"/>
                <a:cs typeface="Gill Sans"/>
                <a:sym typeface="Gill Sans"/>
              </a:defRPr>
            </a:lvl5pPr>
          </a:lstStyle>
          <a:p>
            <a:r>
              <a:t>Body Level One</a:t>
            </a:r>
          </a:p>
          <a:p>
            <a:pPr lvl="1"/>
            <a:r>
              <a:t>Body Level Two</a:t>
            </a:r>
          </a:p>
          <a:p>
            <a:pPr lvl="2"/>
            <a:r>
              <a:t>Body Level Three</a:t>
            </a:r>
          </a:p>
          <a:p>
            <a:pPr lvl="3"/>
            <a:r>
              <a:t>Body Level Four</a:t>
            </a:r>
          </a:p>
          <a:p>
            <a:pPr lvl="4"/>
            <a:r>
              <a:t>Body Level Five</a:t>
            </a:r>
          </a:p>
        </p:txBody>
      </p:sp>
      <p:sp>
        <p:nvSpPr>
          <p:cNvPr id="352" name="Slide Number"/>
          <p:cNvSpPr txBox="1">
            <a:spLocks noGrp="1"/>
          </p:cNvSpPr>
          <p:nvPr>
            <p:ph type="sldNum" sz="quarter" idx="2"/>
          </p:nvPr>
        </p:nvSpPr>
        <p:spPr>
          <a:xfrm>
            <a:off x="12380721" y="9321800"/>
            <a:ext cx="292101" cy="317500"/>
          </a:xfrm>
          <a:prstGeom prst="rect">
            <a:avLst/>
          </a:prstGeom>
        </p:spPr>
        <p:txBody>
          <a:bodyPr lIns="38100" tIns="38100" rIns="38100" bIns="38100"/>
          <a:lstStyle>
            <a:lvl1pPr>
              <a:defRPr sz="1600"/>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タイトル &amp; 箇条書き コピー 2">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t>Title Text</a:t>
            </a:r>
          </a:p>
        </p:txBody>
      </p:sp>
      <p:sp>
        <p:nvSpPr>
          <p:cNvPr id="39"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xfrm>
            <a:off x="125095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59" name="Title Text"/>
          <p:cNvSpPr txBox="1">
            <a:spLocks noGrp="1"/>
          </p:cNvSpPr>
          <p:nvPr>
            <p:ph type="title"/>
          </p:nvPr>
        </p:nvSpPr>
        <p:spPr>
          <a:xfrm>
            <a:off x="1270000" y="254000"/>
            <a:ext cx="10464800" cy="2438400"/>
          </a:xfrm>
          <a:prstGeom prst="rect">
            <a:avLst/>
          </a:prstGeom>
        </p:spPr>
        <p:txBody>
          <a:bodyPr/>
          <a:lstStyle>
            <a:lvl1pPr>
              <a:defRPr sz="8400">
                <a:latin typeface="Gill Sans"/>
                <a:ea typeface="Gill Sans"/>
                <a:cs typeface="Gill Sans"/>
                <a:sym typeface="Gill Sans"/>
              </a:defRPr>
            </a:lvl1pPr>
          </a:lstStyle>
          <a:p>
            <a:r>
              <a:t>Title Text</a:t>
            </a:r>
          </a:p>
        </p:txBody>
      </p:sp>
      <p:sp>
        <p:nvSpPr>
          <p:cNvPr id="360" name="Body Level One…"/>
          <p:cNvSpPr txBox="1">
            <a:spLocks noGrp="1"/>
          </p:cNvSpPr>
          <p:nvPr>
            <p:ph type="body" idx="1"/>
          </p:nvPr>
        </p:nvSpPr>
        <p:spPr>
          <a:xfrm>
            <a:off x="1270000" y="2768600"/>
            <a:ext cx="10464800" cy="5715000"/>
          </a:xfrm>
          <a:prstGeom prst="rect">
            <a:avLst/>
          </a:prstGeom>
        </p:spPr>
        <p:txBody>
          <a:bodyPr/>
          <a:lstStyle>
            <a:lvl1pPr>
              <a:spcBef>
                <a:spcPts val="2400"/>
              </a:spcBef>
              <a:defRPr sz="4200">
                <a:latin typeface="Gill Sans"/>
                <a:ea typeface="Gill Sans"/>
                <a:cs typeface="Gill Sans"/>
                <a:sym typeface="Gill Sans"/>
              </a:defRPr>
            </a:lvl1pPr>
            <a:lvl2pPr marL="1333500" indent="-571500">
              <a:spcBef>
                <a:spcPts val="2400"/>
              </a:spcBef>
              <a:buChar char="•"/>
              <a:defRPr sz="4200">
                <a:latin typeface="Gill Sans"/>
                <a:ea typeface="Gill Sans"/>
                <a:cs typeface="Gill Sans"/>
                <a:sym typeface="Gill Sans"/>
              </a:defRPr>
            </a:lvl2pPr>
            <a:lvl3pPr marL="1778000" indent="-571500">
              <a:spcBef>
                <a:spcPts val="2400"/>
              </a:spcBef>
              <a:buChar char="•"/>
              <a:defRPr sz="4200">
                <a:latin typeface="Gill Sans"/>
                <a:ea typeface="Gill Sans"/>
                <a:cs typeface="Gill Sans"/>
                <a:sym typeface="Gill Sans"/>
              </a:defRPr>
            </a:lvl3pPr>
            <a:lvl4pPr marL="2222500" indent="-571500">
              <a:spcBef>
                <a:spcPts val="2400"/>
              </a:spcBef>
              <a:buChar char="•"/>
              <a:defRPr sz="4200">
                <a:latin typeface="Gill Sans"/>
                <a:ea typeface="Gill Sans"/>
                <a:cs typeface="Gill Sans"/>
                <a:sym typeface="Gill Sans"/>
              </a:defRPr>
            </a:lvl4pPr>
            <a:lvl5pPr marL="2667000" indent="-571500">
              <a:spcBef>
                <a:spcPts val="2400"/>
              </a:spcBef>
              <a:buChar char="•"/>
              <a:defRPr sz="4200">
                <a:latin typeface="Gill Sans"/>
                <a:ea typeface="Gill Sans"/>
                <a:cs typeface="Gill Sans"/>
                <a:sym typeface="Gill Sans"/>
              </a:defRPr>
            </a:lvl5pPr>
          </a:lstStyle>
          <a:p>
            <a:r>
              <a:t>Body Level One</a:t>
            </a:r>
          </a:p>
          <a:p>
            <a:pPr lvl="1"/>
            <a:r>
              <a:t>Body Level Two</a:t>
            </a:r>
          </a:p>
          <a:p>
            <a:pPr lvl="2"/>
            <a:r>
              <a:t>Body Level Three</a:t>
            </a:r>
          </a:p>
          <a:p>
            <a:pPr lvl="3"/>
            <a:r>
              <a:t>Body Level Four</a:t>
            </a:r>
          </a:p>
          <a:p>
            <a:pPr lvl="4"/>
            <a:r>
              <a:t>Body Level Five</a:t>
            </a:r>
          </a:p>
        </p:txBody>
      </p:sp>
      <p:sp>
        <p:nvSpPr>
          <p:cNvPr id="361" name="Slide Number"/>
          <p:cNvSpPr txBox="1">
            <a:spLocks noGrp="1"/>
          </p:cNvSpPr>
          <p:nvPr>
            <p:ph type="sldNum" sz="quarter" idx="2"/>
          </p:nvPr>
        </p:nvSpPr>
        <p:spPr>
          <a:xfrm>
            <a:off x="12395200" y="93218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タイトル &amp; サブタイトル コピー 8">
    <p:spTree>
      <p:nvGrpSpPr>
        <p:cNvPr id="1" name=""/>
        <p:cNvGrpSpPr/>
        <p:nvPr/>
      </p:nvGrpSpPr>
      <p:grpSpPr>
        <a:xfrm>
          <a:off x="0" y="0"/>
          <a:ext cx="0" cy="0"/>
          <a:chOff x="0" y="0"/>
          <a:chExt cx="0" cy="0"/>
        </a:xfrm>
      </p:grpSpPr>
      <p:sp>
        <p:nvSpPr>
          <p:cNvPr id="368"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369"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370" name="Slide Number"/>
          <p:cNvSpPr txBox="1">
            <a:spLocks noGrp="1"/>
          </p:cNvSpPr>
          <p:nvPr>
            <p:ph type="sldNum" sz="quarter" idx="2"/>
          </p:nvPr>
        </p:nvSpPr>
        <p:spPr>
          <a:xfrm>
            <a:off x="63246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タイトル &amp; サブタイトル コピー 2">
    <p:spTree>
      <p:nvGrpSpPr>
        <p:cNvPr id="1" name=""/>
        <p:cNvGrpSpPr/>
        <p:nvPr/>
      </p:nvGrpSpPr>
      <p:grpSpPr>
        <a:xfrm>
          <a:off x="0" y="0"/>
          <a:ext cx="0" cy="0"/>
          <a:chOff x="0" y="0"/>
          <a:chExt cx="0" cy="0"/>
        </a:xfrm>
      </p:grpSpPr>
      <p:sp>
        <p:nvSpPr>
          <p:cNvPr id="377"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378"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379" name="Slide Number"/>
          <p:cNvSpPr txBox="1">
            <a:spLocks noGrp="1"/>
          </p:cNvSpPr>
          <p:nvPr>
            <p:ph type="sldNum" sz="quarter" idx="2"/>
          </p:nvPr>
        </p:nvSpPr>
        <p:spPr>
          <a:xfrm>
            <a:off x="12573000" y="92964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タイトル &amp; 箇条書き コピー 9">
    <p:spTree>
      <p:nvGrpSpPr>
        <p:cNvPr id="1" name=""/>
        <p:cNvGrpSpPr/>
        <p:nvPr/>
      </p:nvGrpSpPr>
      <p:grpSpPr>
        <a:xfrm>
          <a:off x="0" y="0"/>
          <a:ext cx="0" cy="0"/>
          <a:chOff x="0" y="0"/>
          <a:chExt cx="0" cy="0"/>
        </a:xfrm>
      </p:grpSpPr>
      <p:sp>
        <p:nvSpPr>
          <p:cNvPr id="386" name="Title Text"/>
          <p:cNvSpPr txBox="1">
            <a:spLocks noGrp="1"/>
          </p:cNvSpPr>
          <p:nvPr>
            <p:ph type="title"/>
          </p:nvPr>
        </p:nvSpPr>
        <p:spPr>
          <a:prstGeom prst="rect">
            <a:avLst/>
          </a:prstGeom>
        </p:spPr>
        <p:txBody>
          <a:bodyPr/>
          <a:lstStyle/>
          <a:p>
            <a:r>
              <a:t>Title Text</a:t>
            </a:r>
          </a:p>
        </p:txBody>
      </p:sp>
      <p:sp>
        <p:nvSpPr>
          <p:cNvPr id="38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88" name="Slide Number"/>
          <p:cNvSpPr txBox="1">
            <a:spLocks noGrp="1"/>
          </p:cNvSpPr>
          <p:nvPr>
            <p:ph type="sldNum" sz="quarter" idx="2"/>
          </p:nvPr>
        </p:nvSpPr>
        <p:spPr>
          <a:xfrm>
            <a:off x="12534900" y="92837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タイトル &amp; 箇条書き コピー 10">
    <p:spTree>
      <p:nvGrpSpPr>
        <p:cNvPr id="1" name=""/>
        <p:cNvGrpSpPr/>
        <p:nvPr/>
      </p:nvGrpSpPr>
      <p:grpSpPr>
        <a:xfrm>
          <a:off x="0" y="0"/>
          <a:ext cx="0" cy="0"/>
          <a:chOff x="0" y="0"/>
          <a:chExt cx="0" cy="0"/>
        </a:xfrm>
      </p:grpSpPr>
      <p:sp>
        <p:nvSpPr>
          <p:cNvPr id="395" name="Title Text"/>
          <p:cNvSpPr txBox="1">
            <a:spLocks noGrp="1"/>
          </p:cNvSpPr>
          <p:nvPr>
            <p:ph type="title"/>
          </p:nvPr>
        </p:nvSpPr>
        <p:spPr>
          <a:prstGeom prst="rect">
            <a:avLst/>
          </a:prstGeom>
        </p:spPr>
        <p:txBody>
          <a:bodyPr/>
          <a:lstStyle/>
          <a:p>
            <a:r>
              <a:t>Title Text</a:t>
            </a:r>
          </a:p>
        </p:txBody>
      </p:sp>
      <p:sp>
        <p:nvSpPr>
          <p:cNvPr id="396"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97" name="Slide Number"/>
          <p:cNvSpPr txBox="1">
            <a:spLocks noGrp="1"/>
          </p:cNvSpPr>
          <p:nvPr>
            <p:ph type="sldNum" sz="quarter" idx="2"/>
          </p:nvPr>
        </p:nvSpPr>
        <p:spPr>
          <a:xfrm>
            <a:off x="12547600" y="92837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Default - Title and Content コピー 1">
    <p:spTree>
      <p:nvGrpSpPr>
        <p:cNvPr id="1" name=""/>
        <p:cNvGrpSpPr/>
        <p:nvPr/>
      </p:nvGrpSpPr>
      <p:grpSpPr>
        <a:xfrm>
          <a:off x="0" y="0"/>
          <a:ext cx="0" cy="0"/>
          <a:chOff x="0" y="0"/>
          <a:chExt cx="0" cy="0"/>
        </a:xfrm>
      </p:grpSpPr>
      <p:sp>
        <p:nvSpPr>
          <p:cNvPr id="404" name="Title Text"/>
          <p:cNvSpPr txBox="1">
            <a:spLocks noGrp="1"/>
          </p:cNvSpPr>
          <p:nvPr>
            <p:ph type="title"/>
          </p:nvPr>
        </p:nvSpPr>
        <p:spPr>
          <a:xfrm>
            <a:off x="647700" y="390596"/>
            <a:ext cx="11709400" cy="1625601"/>
          </a:xfrm>
          <a:prstGeom prst="rect">
            <a:avLst/>
          </a:prstGeom>
          <a:ln>
            <a:round/>
          </a:ln>
        </p:spPr>
        <p:txBody>
          <a:bodyPr lIns="38100" tIns="38100" rIns="38100" bIns="38100"/>
          <a:lstStyle>
            <a:lvl1pPr defTabSz="1295400">
              <a:defRPr sz="6200">
                <a:uFill>
                  <a:solidFill>
                    <a:srgbClr val="000000"/>
                  </a:solidFill>
                </a:uFill>
                <a:latin typeface="Calibri"/>
                <a:ea typeface="Calibri"/>
                <a:cs typeface="Calibri"/>
                <a:sym typeface="Calibri"/>
              </a:defRPr>
            </a:lvl1pPr>
          </a:lstStyle>
          <a:p>
            <a:r>
              <a:t>Title Text</a:t>
            </a:r>
          </a:p>
        </p:txBody>
      </p:sp>
      <p:sp>
        <p:nvSpPr>
          <p:cNvPr id="405" name="Body Level One…"/>
          <p:cNvSpPr txBox="1">
            <a:spLocks noGrp="1"/>
          </p:cNvSpPr>
          <p:nvPr>
            <p:ph type="body" idx="1"/>
          </p:nvPr>
        </p:nvSpPr>
        <p:spPr>
          <a:xfrm>
            <a:off x="647700" y="2273300"/>
            <a:ext cx="11709400" cy="6436926"/>
          </a:xfrm>
          <a:prstGeom prst="rect">
            <a:avLst/>
          </a:prstGeom>
          <a:ln>
            <a:round/>
          </a:ln>
        </p:spPr>
        <p:txBody>
          <a:bodyPr lIns="38100" tIns="38100" rIns="38100" bIns="38100" anchor="t"/>
          <a:lstStyle>
            <a:lvl1pPr marL="342900" indent="-342900" defTabSz="1295400">
              <a:spcBef>
                <a:spcPts val="1000"/>
              </a:spcBef>
              <a:buClr>
                <a:srgbClr val="000000"/>
              </a:buClr>
              <a:buSzPct val="100000"/>
              <a:buFont typeface="Arial"/>
              <a:defRPr sz="4400">
                <a:uFill>
                  <a:solidFill>
                    <a:srgbClr val="000000"/>
                  </a:solidFill>
                </a:uFill>
                <a:latin typeface="Calibri"/>
                <a:ea typeface="Calibri"/>
                <a:cs typeface="Calibri"/>
                <a:sym typeface="Calibri"/>
              </a:defRPr>
            </a:lvl1pPr>
            <a:lvl2pPr marL="742950" indent="-285750" defTabSz="1295400">
              <a:spcBef>
                <a:spcPts val="900"/>
              </a:spcBef>
              <a:buClr>
                <a:srgbClr val="000000"/>
              </a:buClr>
              <a:buSzPct val="100000"/>
              <a:buFont typeface="Arial"/>
              <a:buChar char="–"/>
              <a:defRPr sz="3800">
                <a:uFill>
                  <a:solidFill>
                    <a:srgbClr val="000000"/>
                  </a:solidFill>
                </a:uFill>
                <a:latin typeface="Calibri"/>
                <a:ea typeface="Calibri"/>
                <a:cs typeface="Calibri"/>
                <a:sym typeface="Calibri"/>
              </a:defRPr>
            </a:lvl2pPr>
            <a:lvl3pPr marL="1143000" indent="-228600" defTabSz="1295400">
              <a:spcBef>
                <a:spcPts val="800"/>
              </a:spcBef>
              <a:buClr>
                <a:srgbClr val="000000"/>
              </a:buClr>
              <a:buSzPct val="100000"/>
              <a:buFont typeface="Arial"/>
              <a:buChar char="•"/>
              <a:defRPr sz="3400">
                <a:uFill>
                  <a:solidFill>
                    <a:srgbClr val="000000"/>
                  </a:solidFill>
                </a:uFill>
                <a:latin typeface="Calibri"/>
                <a:ea typeface="Calibri"/>
                <a:cs typeface="Calibri"/>
                <a:sym typeface="Calibri"/>
              </a:defRPr>
            </a:lvl3pPr>
            <a:lvl4pPr marL="1600200" indent="-228600" defTabSz="1295400">
              <a:spcBef>
                <a:spcPts val="600"/>
              </a:spcBef>
              <a:buClr>
                <a:srgbClr val="000000"/>
              </a:buClr>
              <a:buSzPct val="100000"/>
              <a:buFont typeface="Arial"/>
              <a:buChar char="–"/>
              <a:defRPr sz="2800">
                <a:uFill>
                  <a:solidFill>
                    <a:srgbClr val="000000"/>
                  </a:solidFill>
                </a:uFill>
                <a:latin typeface="Calibri"/>
                <a:ea typeface="Calibri"/>
                <a:cs typeface="Calibri"/>
                <a:sym typeface="Calibri"/>
              </a:defRPr>
            </a:lvl4pPr>
            <a:lvl5pPr marL="2057400" indent="-228600" defTabSz="1295400">
              <a:spcBef>
                <a:spcPts val="600"/>
              </a:spcBef>
              <a:buClr>
                <a:srgbClr val="000000"/>
              </a:buClr>
              <a:buSzPct val="100000"/>
              <a:buFont typeface="Arial"/>
              <a:buChar char="»"/>
              <a:defRPr sz="2800">
                <a:uFill>
                  <a:solidFill>
                    <a:srgbClr val="000000"/>
                  </a:solidFill>
                </a:uFill>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406" name="Slide Number"/>
          <p:cNvSpPr txBox="1">
            <a:spLocks noGrp="1"/>
          </p:cNvSpPr>
          <p:nvPr>
            <p:ph type="sldNum" sz="quarter" idx="2"/>
          </p:nvPr>
        </p:nvSpPr>
        <p:spPr>
          <a:xfrm>
            <a:off x="12059682" y="9236288"/>
            <a:ext cx="294879" cy="317501"/>
          </a:xfrm>
          <a:prstGeom prst="rect">
            <a:avLst/>
          </a:prstGeom>
          <a:ln>
            <a:round/>
          </a:ln>
        </p:spPr>
        <p:txBody>
          <a:bodyPr lIns="38100" tIns="38100" rIns="38100" bIns="38100"/>
          <a:lstStyle>
            <a:lvl1pPr algn="r" defTabSz="1295400">
              <a:defRPr sz="1600">
                <a:solidFill>
                  <a:srgbClr val="9A9A9A"/>
                </a:solidFill>
                <a:uFill>
                  <a:solidFill>
                    <a:srgbClr val="9A9A9A"/>
                  </a:solidFill>
                </a:uFill>
                <a:latin typeface="Calibri"/>
                <a:ea typeface="Calibri"/>
                <a:cs typeface="Calibri"/>
                <a:sym typeface="Calibri"/>
              </a:defRPr>
            </a:lvl1pPr>
          </a:lstStyle>
          <a:p>
            <a:fld id="{86CB4B4D-7CA3-9044-876B-883B54F8677D}" type="slidenum">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13" name="Title Text"/>
          <p:cNvSpPr txBox="1">
            <a:spLocks noGrp="1"/>
          </p:cNvSpPr>
          <p:nvPr>
            <p:ph type="title"/>
          </p:nvPr>
        </p:nvSpPr>
        <p:spPr>
          <a:xfrm>
            <a:off x="1270000" y="0"/>
            <a:ext cx="10464800" cy="1155700"/>
          </a:xfrm>
          <a:prstGeom prst="rect">
            <a:avLst/>
          </a:prstGeom>
        </p:spPr>
        <p:txBody>
          <a:bodyPr/>
          <a:lstStyle>
            <a:lvl1pPr>
              <a:defRPr sz="8400">
                <a:latin typeface="Gill Sans"/>
                <a:ea typeface="Gill Sans"/>
                <a:cs typeface="Gill Sans"/>
                <a:sym typeface="Gill Sans"/>
              </a:defRPr>
            </a:lvl1pPr>
          </a:lstStyle>
          <a:p>
            <a:r>
              <a:t>Title Text</a:t>
            </a:r>
          </a:p>
        </p:txBody>
      </p:sp>
      <p:sp>
        <p:nvSpPr>
          <p:cNvPr id="414" name="Body Level One…"/>
          <p:cNvSpPr txBox="1">
            <a:spLocks noGrp="1"/>
          </p:cNvSpPr>
          <p:nvPr>
            <p:ph type="body" idx="1"/>
          </p:nvPr>
        </p:nvSpPr>
        <p:spPr>
          <a:xfrm>
            <a:off x="787400" y="1485900"/>
            <a:ext cx="11430000" cy="7924800"/>
          </a:xfrm>
          <a:prstGeom prst="rect">
            <a:avLst/>
          </a:prstGeom>
        </p:spPr>
        <p:txBody>
          <a:bodyPr anchor="t"/>
          <a:lstStyle>
            <a:lvl1pPr>
              <a:spcBef>
                <a:spcPts val="300"/>
              </a:spcBef>
              <a:defRPr sz="4200">
                <a:latin typeface="Gill Sans"/>
                <a:ea typeface="Gill Sans"/>
                <a:cs typeface="Gill Sans"/>
                <a:sym typeface="Gill Sans"/>
              </a:defRPr>
            </a:lvl1pPr>
            <a:lvl2pPr marL="1333500" indent="-571500">
              <a:spcBef>
                <a:spcPts val="300"/>
              </a:spcBef>
              <a:buChar char="•"/>
              <a:defRPr sz="3700">
                <a:latin typeface="Gill Sans"/>
                <a:ea typeface="Gill Sans"/>
                <a:cs typeface="Gill Sans"/>
                <a:sym typeface="Gill Sans"/>
              </a:defRPr>
            </a:lvl2pPr>
            <a:lvl3pPr marL="1778000" indent="-571500">
              <a:spcBef>
                <a:spcPts val="300"/>
              </a:spcBef>
              <a:buChar char="•"/>
              <a:defRPr sz="3200">
                <a:latin typeface="Gill Sans"/>
                <a:ea typeface="Gill Sans"/>
                <a:cs typeface="Gill Sans"/>
                <a:sym typeface="Gill Sans"/>
              </a:defRPr>
            </a:lvl3pPr>
            <a:lvl4pPr marL="2222500" indent="-571500">
              <a:spcBef>
                <a:spcPts val="300"/>
              </a:spcBef>
              <a:buChar char="•"/>
              <a:defRPr>
                <a:latin typeface="Gill Sans"/>
                <a:ea typeface="Gill Sans"/>
                <a:cs typeface="Gill Sans"/>
                <a:sym typeface="Gill Sans"/>
              </a:defRPr>
            </a:lvl4pPr>
            <a:lvl5pPr marL="2667000" indent="-571500">
              <a:spcBef>
                <a:spcPts val="300"/>
              </a:spcBef>
              <a:buChar char="•"/>
              <a:defRPr sz="2200">
                <a:latin typeface="Gill Sans"/>
                <a:ea typeface="Gill Sans"/>
                <a:cs typeface="Gill Sans"/>
                <a:sym typeface="Gill Sans"/>
              </a:defRPr>
            </a:lvl5pPr>
          </a:lstStyle>
          <a:p>
            <a:r>
              <a:t>Body Level One</a:t>
            </a:r>
          </a:p>
          <a:p>
            <a:pPr lvl="1"/>
            <a:r>
              <a:t>Body Level Two</a:t>
            </a:r>
          </a:p>
          <a:p>
            <a:pPr lvl="2"/>
            <a:r>
              <a:t>Body Level Three</a:t>
            </a:r>
          </a:p>
          <a:p>
            <a:pPr lvl="3"/>
            <a:r>
              <a:t>Body Level Four</a:t>
            </a:r>
          </a:p>
          <a:p>
            <a:pPr lvl="4"/>
            <a:r>
              <a:t>Body Level Five</a:t>
            </a:r>
          </a:p>
        </p:txBody>
      </p:sp>
      <p:sp>
        <p:nvSpPr>
          <p:cNvPr id="415" name="Slide Number"/>
          <p:cNvSpPr txBox="1">
            <a:spLocks noGrp="1"/>
          </p:cNvSpPr>
          <p:nvPr>
            <p:ph type="sldNum" sz="quarter" idx="2"/>
          </p:nvPr>
        </p:nvSpPr>
        <p:spPr>
          <a:xfrm>
            <a:off x="12636500" y="9372600"/>
            <a:ext cx="342900" cy="368300"/>
          </a:xfrm>
          <a:prstGeom prst="rect">
            <a:avLst/>
          </a:prstGeom>
        </p:spPr>
        <p:txBody>
          <a:bodyPr anchor="t"/>
          <a:lstStyle>
            <a:lvl1pPr algn="l"/>
          </a:lstStyle>
          <a:p>
            <a:fld id="{86CB4B4D-7CA3-9044-876B-883B54F8677D}" type="slidenum">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タイトル &amp; サブタイトル コピー 27">
    <p:spTree>
      <p:nvGrpSpPr>
        <p:cNvPr id="1" name=""/>
        <p:cNvGrpSpPr/>
        <p:nvPr/>
      </p:nvGrpSpPr>
      <p:grpSpPr>
        <a:xfrm>
          <a:off x="0" y="0"/>
          <a:ext cx="0" cy="0"/>
          <a:chOff x="0" y="0"/>
          <a:chExt cx="0" cy="0"/>
        </a:xfrm>
      </p:grpSpPr>
      <p:sp>
        <p:nvSpPr>
          <p:cNvPr id="422"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423"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424" name="Slide Number"/>
          <p:cNvSpPr txBox="1">
            <a:spLocks noGrp="1"/>
          </p:cNvSpPr>
          <p:nvPr>
            <p:ph type="sldNum" sz="quarter" idx="2"/>
          </p:nvPr>
        </p:nvSpPr>
        <p:spPr>
          <a:xfrm>
            <a:off x="12446000" y="92329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431" name="Title Text"/>
          <p:cNvSpPr txBox="1">
            <a:spLocks noGrp="1"/>
          </p:cNvSpPr>
          <p:nvPr>
            <p:ph type="title"/>
          </p:nvPr>
        </p:nvSpPr>
        <p:spPr>
          <a:xfrm>
            <a:off x="1270000" y="241300"/>
            <a:ext cx="10464800" cy="1384300"/>
          </a:xfrm>
          <a:prstGeom prst="rect">
            <a:avLst/>
          </a:prstGeom>
        </p:spPr>
        <p:txBody>
          <a:bodyPr lIns="38100" tIns="38100" rIns="38100" bIns="38100">
            <a:normAutofit/>
          </a:bodyPr>
          <a:lstStyle>
            <a:lvl1pPr>
              <a:defRPr sz="6400">
                <a:latin typeface="Gill Sans"/>
                <a:ea typeface="Gill Sans"/>
                <a:cs typeface="Gill Sans"/>
                <a:sym typeface="Gill Sans"/>
              </a:defRPr>
            </a:lvl1pPr>
          </a:lstStyle>
          <a:p>
            <a:r>
              <a:t>Title Text</a:t>
            </a:r>
          </a:p>
        </p:txBody>
      </p:sp>
      <p:sp>
        <p:nvSpPr>
          <p:cNvPr id="432" name="Body Level One…"/>
          <p:cNvSpPr txBox="1">
            <a:spLocks noGrp="1"/>
          </p:cNvSpPr>
          <p:nvPr>
            <p:ph type="body" idx="1"/>
          </p:nvPr>
        </p:nvSpPr>
        <p:spPr>
          <a:xfrm>
            <a:off x="482600" y="1765300"/>
            <a:ext cx="12039600" cy="7404100"/>
          </a:xfrm>
          <a:prstGeom prst="rect">
            <a:avLst/>
          </a:prstGeom>
        </p:spPr>
        <p:txBody>
          <a:bodyPr lIns="38100" tIns="38100" rIns="38100" bIns="38100">
            <a:normAutofit/>
          </a:bodyPr>
          <a:lstStyle>
            <a:lvl1pPr marL="698500" indent="-444500">
              <a:spcBef>
                <a:spcPts val="2300"/>
              </a:spcBef>
              <a:defRPr sz="4000">
                <a:latin typeface="Gill Sans"/>
                <a:ea typeface="Gill Sans"/>
                <a:cs typeface="Gill Sans"/>
                <a:sym typeface="Gill Sans"/>
              </a:defRPr>
            </a:lvl1pPr>
            <a:lvl2pPr marL="1041400" indent="-444500">
              <a:spcBef>
                <a:spcPts val="2300"/>
              </a:spcBef>
              <a:buChar char="•"/>
              <a:defRPr sz="4000">
                <a:latin typeface="Gill Sans"/>
                <a:ea typeface="Gill Sans"/>
                <a:cs typeface="Gill Sans"/>
                <a:sym typeface="Gill Sans"/>
              </a:defRPr>
            </a:lvl2pPr>
            <a:lvl3pPr marL="1384300" indent="-444500">
              <a:spcBef>
                <a:spcPts val="2300"/>
              </a:spcBef>
              <a:buChar char="•"/>
              <a:defRPr sz="4000">
                <a:latin typeface="Gill Sans"/>
                <a:ea typeface="Gill Sans"/>
                <a:cs typeface="Gill Sans"/>
                <a:sym typeface="Gill Sans"/>
              </a:defRPr>
            </a:lvl3pPr>
            <a:lvl4pPr marL="1739900" indent="-444500">
              <a:spcBef>
                <a:spcPts val="2300"/>
              </a:spcBef>
              <a:buChar char="•"/>
              <a:defRPr sz="4000">
                <a:latin typeface="Gill Sans"/>
                <a:ea typeface="Gill Sans"/>
                <a:cs typeface="Gill Sans"/>
                <a:sym typeface="Gill Sans"/>
              </a:defRPr>
            </a:lvl4pPr>
            <a:lvl5pPr marL="2082800" indent="-444500">
              <a:spcBef>
                <a:spcPts val="2300"/>
              </a:spcBef>
              <a:buChar char="•"/>
              <a:defRPr sz="4000">
                <a:latin typeface="Gill Sans"/>
                <a:ea typeface="Gill Sans"/>
                <a:cs typeface="Gill Sans"/>
                <a:sym typeface="Gill Sans"/>
              </a:defRPr>
            </a:lvl5pPr>
          </a:lstStyle>
          <a:p>
            <a:r>
              <a:t>Body Level One</a:t>
            </a:r>
          </a:p>
          <a:p>
            <a:pPr lvl="1"/>
            <a:r>
              <a:t>Body Level Two</a:t>
            </a:r>
          </a:p>
          <a:p>
            <a:pPr lvl="2"/>
            <a:r>
              <a:t>Body Level Three</a:t>
            </a:r>
          </a:p>
          <a:p>
            <a:pPr lvl="3"/>
            <a:r>
              <a:t>Body Level Four</a:t>
            </a:r>
          </a:p>
          <a:p>
            <a:pPr lvl="4"/>
            <a:r>
              <a:t>Body Level Five</a:t>
            </a:r>
          </a:p>
        </p:txBody>
      </p:sp>
      <p:sp>
        <p:nvSpPr>
          <p:cNvPr id="433" name="Slide Number"/>
          <p:cNvSpPr txBox="1">
            <a:spLocks noGrp="1"/>
          </p:cNvSpPr>
          <p:nvPr>
            <p:ph type="sldNum" sz="quarter" idx="2"/>
          </p:nvPr>
        </p:nvSpPr>
        <p:spPr>
          <a:xfrm>
            <a:off x="12380721" y="9321800"/>
            <a:ext cx="292101" cy="317500"/>
          </a:xfrm>
          <a:prstGeom prst="rect">
            <a:avLst/>
          </a:prstGeom>
        </p:spPr>
        <p:txBody>
          <a:bodyPr lIns="38100" tIns="38100" rIns="38100" bIns="38100" anchor="t"/>
          <a:lstStyle>
            <a:lvl1pPr>
              <a:defRPr sz="1600"/>
            </a:lvl1pPr>
          </a:lstStyle>
          <a:p>
            <a:fld id="{86CB4B4D-7CA3-9044-876B-883B54F8677D}" type="slidenum">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タイトル &amp; サブタイトル コピー 42">
    <p:spTree>
      <p:nvGrpSpPr>
        <p:cNvPr id="1" name=""/>
        <p:cNvGrpSpPr/>
        <p:nvPr/>
      </p:nvGrpSpPr>
      <p:grpSpPr>
        <a:xfrm>
          <a:off x="0" y="0"/>
          <a:ext cx="0" cy="0"/>
          <a:chOff x="0" y="0"/>
          <a:chExt cx="0" cy="0"/>
        </a:xfrm>
      </p:grpSpPr>
      <p:sp>
        <p:nvSpPr>
          <p:cNvPr id="440"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441"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442" name="Slide Number"/>
          <p:cNvSpPr txBox="1">
            <a:spLocks noGrp="1"/>
          </p:cNvSpPr>
          <p:nvPr>
            <p:ph type="sldNum" sz="quarter" idx="2"/>
          </p:nvPr>
        </p:nvSpPr>
        <p:spPr>
          <a:xfrm>
            <a:off x="12446000" y="92329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タイトル &amp; 箇条書き コピー">
    <p:spTree>
      <p:nvGrpSpPr>
        <p:cNvPr id="1" name=""/>
        <p:cNvGrpSpPr/>
        <p:nvPr/>
      </p:nvGrpSpPr>
      <p:grpSpPr>
        <a:xfrm>
          <a:off x="0" y="0"/>
          <a:ext cx="0" cy="0"/>
          <a:chOff x="0" y="0"/>
          <a:chExt cx="0" cy="0"/>
        </a:xfrm>
      </p:grpSpPr>
      <p:sp>
        <p:nvSpPr>
          <p:cNvPr id="47" name="Title Text"/>
          <p:cNvSpPr txBox="1">
            <a:spLocks noGrp="1"/>
          </p:cNvSpPr>
          <p:nvPr>
            <p:ph type="title"/>
          </p:nvPr>
        </p:nvSpPr>
        <p:spPr>
          <a:prstGeom prst="rect">
            <a:avLst/>
          </a:prstGeom>
        </p:spPr>
        <p:txBody>
          <a:bodyPr/>
          <a:lstStyle/>
          <a:p>
            <a:r>
              <a:t>Title Text</a:t>
            </a:r>
          </a:p>
        </p:txBody>
      </p:sp>
      <p:sp>
        <p:nvSpPr>
          <p:cNvPr id="48"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9" name="Slide Number"/>
          <p:cNvSpPr txBox="1">
            <a:spLocks noGrp="1"/>
          </p:cNvSpPr>
          <p:nvPr>
            <p:ph type="sldNum" sz="quarter" idx="2"/>
          </p:nvPr>
        </p:nvSpPr>
        <p:spPr>
          <a:xfrm>
            <a:off x="12534900" y="92837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タイトル &amp; サブタイトル コピー 11">
    <p:spTree>
      <p:nvGrpSpPr>
        <p:cNvPr id="1" name=""/>
        <p:cNvGrpSpPr/>
        <p:nvPr/>
      </p:nvGrpSpPr>
      <p:grpSpPr>
        <a:xfrm>
          <a:off x="0" y="0"/>
          <a:ext cx="0" cy="0"/>
          <a:chOff x="0" y="0"/>
          <a:chExt cx="0" cy="0"/>
        </a:xfrm>
      </p:grpSpPr>
      <p:sp>
        <p:nvSpPr>
          <p:cNvPr id="449"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450"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451" name="Slide Number"/>
          <p:cNvSpPr txBox="1">
            <a:spLocks noGrp="1"/>
          </p:cNvSpPr>
          <p:nvPr>
            <p:ph type="sldNum" sz="quarter" idx="2"/>
          </p:nvPr>
        </p:nvSpPr>
        <p:spPr>
          <a:xfrm>
            <a:off x="12547600" y="92456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458" name="Title Text"/>
          <p:cNvSpPr txBox="1">
            <a:spLocks noGrp="1"/>
          </p:cNvSpPr>
          <p:nvPr>
            <p:ph type="title"/>
          </p:nvPr>
        </p:nvSpPr>
        <p:spPr>
          <a:xfrm>
            <a:off x="1270000" y="254000"/>
            <a:ext cx="10464800" cy="2438400"/>
          </a:xfrm>
          <a:prstGeom prst="rect">
            <a:avLst/>
          </a:prstGeom>
        </p:spPr>
        <p:txBody>
          <a:bodyPr/>
          <a:lstStyle>
            <a:lvl1pPr>
              <a:defRPr sz="8400">
                <a:latin typeface="ヒラギノ角ゴ Pro W3"/>
                <a:ea typeface="ヒラギノ角ゴ Pro W3"/>
                <a:cs typeface="ヒラギノ角ゴ Pro W3"/>
                <a:sym typeface="ヒラギノ角ゴ Pro W3"/>
              </a:defRPr>
            </a:lvl1pPr>
          </a:lstStyle>
          <a:p>
            <a:r>
              <a:t>Title Text</a:t>
            </a:r>
          </a:p>
        </p:txBody>
      </p:sp>
      <p:sp>
        <p:nvSpPr>
          <p:cNvPr id="459" name="Body Level One…"/>
          <p:cNvSpPr txBox="1">
            <a:spLocks noGrp="1"/>
          </p:cNvSpPr>
          <p:nvPr>
            <p:ph type="body" idx="1"/>
          </p:nvPr>
        </p:nvSpPr>
        <p:spPr>
          <a:xfrm>
            <a:off x="1270000" y="2768600"/>
            <a:ext cx="10464800" cy="5715000"/>
          </a:xfrm>
          <a:prstGeom prst="rect">
            <a:avLst/>
          </a:prstGeom>
        </p:spPr>
        <p:txBody>
          <a:bodyPr/>
          <a:lstStyle>
            <a:lvl1pPr>
              <a:spcBef>
                <a:spcPts val="2400"/>
              </a:spcBef>
              <a:defRPr sz="4200">
                <a:latin typeface="ヒラギノ角ゴ Pro W3"/>
                <a:ea typeface="ヒラギノ角ゴ Pro W3"/>
                <a:cs typeface="ヒラギノ角ゴ Pro W3"/>
                <a:sym typeface="ヒラギノ角ゴ Pro W3"/>
              </a:defRPr>
            </a:lvl1pPr>
            <a:lvl2pPr marL="1333500" indent="-571500">
              <a:spcBef>
                <a:spcPts val="2400"/>
              </a:spcBef>
              <a:buChar char="•"/>
              <a:defRPr sz="4200">
                <a:latin typeface="ヒラギノ角ゴ Pro W3"/>
                <a:ea typeface="ヒラギノ角ゴ Pro W3"/>
                <a:cs typeface="ヒラギノ角ゴ Pro W3"/>
                <a:sym typeface="ヒラギノ角ゴ Pro W3"/>
              </a:defRPr>
            </a:lvl2pPr>
            <a:lvl3pPr marL="1778000" indent="-571500">
              <a:spcBef>
                <a:spcPts val="2400"/>
              </a:spcBef>
              <a:buChar char="•"/>
              <a:defRPr sz="4200">
                <a:latin typeface="ヒラギノ角ゴ Pro W3"/>
                <a:ea typeface="ヒラギノ角ゴ Pro W3"/>
                <a:cs typeface="ヒラギノ角ゴ Pro W3"/>
                <a:sym typeface="ヒラギノ角ゴ Pro W3"/>
              </a:defRPr>
            </a:lvl3pPr>
            <a:lvl4pPr marL="2222500" indent="-571500">
              <a:spcBef>
                <a:spcPts val="2400"/>
              </a:spcBef>
              <a:buChar char="•"/>
              <a:defRPr sz="4200">
                <a:latin typeface="ヒラギノ角ゴ Pro W3"/>
                <a:ea typeface="ヒラギノ角ゴ Pro W3"/>
                <a:cs typeface="ヒラギノ角ゴ Pro W3"/>
                <a:sym typeface="ヒラギノ角ゴ Pro W3"/>
              </a:defRPr>
            </a:lvl4pPr>
            <a:lvl5pPr marL="2667000" indent="-571500">
              <a:spcBef>
                <a:spcPts val="2400"/>
              </a:spcBef>
              <a:buChar char="•"/>
              <a:defRPr sz="4200">
                <a:latin typeface="ヒラギノ角ゴ Pro W3"/>
                <a:ea typeface="ヒラギノ角ゴ Pro W3"/>
                <a:cs typeface="ヒラギノ角ゴ Pro W3"/>
                <a:sym typeface="ヒラギノ角ゴ Pro W3"/>
              </a:defRPr>
            </a:lvl5pPr>
          </a:lstStyle>
          <a:p>
            <a:r>
              <a:t>Body Level One</a:t>
            </a:r>
          </a:p>
          <a:p>
            <a:pPr lvl="1"/>
            <a:r>
              <a:t>Body Level Two</a:t>
            </a:r>
          </a:p>
          <a:p>
            <a:pPr lvl="2"/>
            <a:r>
              <a:t>Body Level Three</a:t>
            </a:r>
          </a:p>
          <a:p>
            <a:pPr lvl="3"/>
            <a:r>
              <a:t>Body Level Four</a:t>
            </a:r>
          </a:p>
          <a:p>
            <a:pPr lvl="4"/>
            <a:r>
              <a:t>Body Level Five</a:t>
            </a:r>
          </a:p>
        </p:txBody>
      </p:sp>
      <p:sp>
        <p:nvSpPr>
          <p:cNvPr id="460" name="Slide Number"/>
          <p:cNvSpPr txBox="1">
            <a:spLocks noGrp="1"/>
          </p:cNvSpPr>
          <p:nvPr>
            <p:ph type="sldNum" sz="quarter" idx="2"/>
          </p:nvPr>
        </p:nvSpPr>
        <p:spPr>
          <a:xfrm>
            <a:off x="12486309" y="9334500"/>
            <a:ext cx="414682" cy="330200"/>
          </a:xfrm>
          <a:prstGeom prst="rect">
            <a:avLst/>
          </a:prstGeom>
        </p:spPr>
        <p:txBody>
          <a:bodyPr/>
          <a:lstStyle>
            <a:lvl1pPr>
              <a:defRPr>
                <a:latin typeface="ヒラギノ角ゴ Pro W3"/>
                <a:ea typeface="ヒラギノ角ゴ Pro W3"/>
                <a:cs typeface="ヒラギノ角ゴ Pro W3"/>
                <a:sym typeface="ヒラギノ角ゴ Pro W3"/>
              </a:defRPr>
            </a:lvl1pPr>
          </a:lstStyle>
          <a:p>
            <a:fld id="{86CB4B4D-7CA3-9044-876B-883B54F8677D}" type="slidenum">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467" name="Title Text"/>
          <p:cNvSpPr txBox="1">
            <a:spLocks noGrp="1"/>
          </p:cNvSpPr>
          <p:nvPr>
            <p:ph type="title"/>
          </p:nvPr>
        </p:nvSpPr>
        <p:spPr>
          <a:xfrm>
            <a:off x="1270000" y="241300"/>
            <a:ext cx="10464800" cy="1384300"/>
          </a:xfrm>
          <a:prstGeom prst="rect">
            <a:avLst/>
          </a:prstGeom>
        </p:spPr>
        <p:txBody>
          <a:bodyPr lIns="38100" tIns="38100" rIns="38100" bIns="38100"/>
          <a:lstStyle>
            <a:lvl1pPr>
              <a:defRPr sz="6400">
                <a:latin typeface="Gill Sans"/>
                <a:ea typeface="Gill Sans"/>
                <a:cs typeface="Gill Sans"/>
                <a:sym typeface="Gill Sans"/>
              </a:defRPr>
            </a:lvl1pPr>
          </a:lstStyle>
          <a:p>
            <a:r>
              <a:t>Title Text</a:t>
            </a:r>
          </a:p>
        </p:txBody>
      </p:sp>
      <p:sp>
        <p:nvSpPr>
          <p:cNvPr id="468" name="Body Level One…"/>
          <p:cNvSpPr txBox="1">
            <a:spLocks noGrp="1"/>
          </p:cNvSpPr>
          <p:nvPr>
            <p:ph type="body" idx="1"/>
          </p:nvPr>
        </p:nvSpPr>
        <p:spPr>
          <a:xfrm>
            <a:off x="482600" y="1765300"/>
            <a:ext cx="12039600" cy="7404100"/>
          </a:xfrm>
          <a:prstGeom prst="rect">
            <a:avLst/>
          </a:prstGeom>
        </p:spPr>
        <p:txBody>
          <a:bodyPr lIns="38100" tIns="38100" rIns="38100" bIns="38100"/>
          <a:lstStyle>
            <a:lvl1pPr marL="698500" indent="-444500">
              <a:spcBef>
                <a:spcPts val="2300"/>
              </a:spcBef>
              <a:defRPr sz="4000">
                <a:latin typeface="Gill Sans"/>
                <a:ea typeface="Gill Sans"/>
                <a:cs typeface="Gill Sans"/>
                <a:sym typeface="Gill Sans"/>
              </a:defRPr>
            </a:lvl1pPr>
            <a:lvl2pPr marL="1041400" indent="-444500">
              <a:spcBef>
                <a:spcPts val="2300"/>
              </a:spcBef>
              <a:buChar char="•"/>
              <a:defRPr sz="4000">
                <a:latin typeface="Gill Sans"/>
                <a:ea typeface="Gill Sans"/>
                <a:cs typeface="Gill Sans"/>
                <a:sym typeface="Gill Sans"/>
              </a:defRPr>
            </a:lvl2pPr>
            <a:lvl3pPr marL="1384300" indent="-444500">
              <a:spcBef>
                <a:spcPts val="2300"/>
              </a:spcBef>
              <a:buChar char="•"/>
              <a:defRPr sz="4000">
                <a:latin typeface="Gill Sans"/>
                <a:ea typeface="Gill Sans"/>
                <a:cs typeface="Gill Sans"/>
                <a:sym typeface="Gill Sans"/>
              </a:defRPr>
            </a:lvl3pPr>
            <a:lvl4pPr marL="1739900" indent="-444500">
              <a:spcBef>
                <a:spcPts val="2300"/>
              </a:spcBef>
              <a:buChar char="•"/>
              <a:defRPr sz="4000">
                <a:latin typeface="Gill Sans"/>
                <a:ea typeface="Gill Sans"/>
                <a:cs typeface="Gill Sans"/>
                <a:sym typeface="Gill Sans"/>
              </a:defRPr>
            </a:lvl4pPr>
            <a:lvl5pPr marL="2082800" indent="-444500">
              <a:spcBef>
                <a:spcPts val="2300"/>
              </a:spcBef>
              <a:buChar char="•"/>
              <a:defRPr sz="4000">
                <a:latin typeface="Gill Sans"/>
                <a:ea typeface="Gill Sans"/>
                <a:cs typeface="Gill Sans"/>
                <a:sym typeface="Gill Sans"/>
              </a:defRPr>
            </a:lvl5pPr>
          </a:lstStyle>
          <a:p>
            <a:r>
              <a:t>Body Level One</a:t>
            </a:r>
          </a:p>
          <a:p>
            <a:pPr lvl="1"/>
            <a:r>
              <a:t>Body Level Two</a:t>
            </a:r>
          </a:p>
          <a:p>
            <a:pPr lvl="2"/>
            <a:r>
              <a:t>Body Level Three</a:t>
            </a:r>
          </a:p>
          <a:p>
            <a:pPr lvl="3"/>
            <a:r>
              <a:t>Body Level Four</a:t>
            </a:r>
          </a:p>
          <a:p>
            <a:pPr lvl="4"/>
            <a:r>
              <a:t>Body Level Five</a:t>
            </a:r>
          </a:p>
        </p:txBody>
      </p:sp>
      <p:sp>
        <p:nvSpPr>
          <p:cNvPr id="469" name="Slide Number"/>
          <p:cNvSpPr txBox="1">
            <a:spLocks noGrp="1"/>
          </p:cNvSpPr>
          <p:nvPr>
            <p:ph type="sldNum" sz="quarter" idx="2"/>
          </p:nvPr>
        </p:nvSpPr>
        <p:spPr>
          <a:xfrm>
            <a:off x="12380721" y="9321800"/>
            <a:ext cx="292101" cy="317500"/>
          </a:xfrm>
          <a:prstGeom prst="rect">
            <a:avLst/>
          </a:prstGeom>
        </p:spPr>
        <p:txBody>
          <a:bodyPr lIns="38100" tIns="38100" rIns="38100" bIns="38100"/>
          <a:lstStyle>
            <a:lvl1pPr>
              <a:defRPr sz="1600"/>
            </a:lvl1pPr>
          </a:lstStyle>
          <a:p>
            <a:fld id="{86CB4B4D-7CA3-9044-876B-883B54F8677D}" type="slidenum">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Default - 白紙">
    <p:spTree>
      <p:nvGrpSpPr>
        <p:cNvPr id="1" name=""/>
        <p:cNvGrpSpPr/>
        <p:nvPr/>
      </p:nvGrpSpPr>
      <p:grpSpPr>
        <a:xfrm>
          <a:off x="0" y="0"/>
          <a:ext cx="0" cy="0"/>
          <a:chOff x="0" y="0"/>
          <a:chExt cx="0" cy="0"/>
        </a:xfrm>
      </p:grpSpPr>
      <p:sp>
        <p:nvSpPr>
          <p:cNvPr id="476" name="Slide Number"/>
          <p:cNvSpPr txBox="1">
            <a:spLocks noGrp="1"/>
          </p:cNvSpPr>
          <p:nvPr>
            <p:ph type="sldNum" sz="quarter" idx="2"/>
          </p:nvPr>
        </p:nvSpPr>
        <p:spPr>
          <a:xfrm>
            <a:off x="11815842" y="9236288"/>
            <a:ext cx="294879" cy="317501"/>
          </a:xfrm>
          <a:prstGeom prst="rect">
            <a:avLst/>
          </a:prstGeom>
          <a:ln>
            <a:round/>
          </a:ln>
        </p:spPr>
        <p:txBody>
          <a:bodyPr lIns="38100" tIns="38100" rIns="38100" bIns="38100"/>
          <a:lstStyle>
            <a:lvl1pPr algn="r" defTabSz="1295400">
              <a:defRPr sz="1600">
                <a:solidFill>
                  <a:srgbClr val="9A9A9A"/>
                </a:solidFill>
                <a:uFill>
                  <a:solidFill>
                    <a:srgbClr val="9A9A9A"/>
                  </a:solidFill>
                </a:uFill>
                <a:latin typeface="Calibri"/>
                <a:ea typeface="Calibri"/>
                <a:cs typeface="Calibri"/>
                <a:sym typeface="Calibri"/>
              </a:defRPr>
            </a:lvl1pPr>
          </a:lstStyle>
          <a:p>
            <a:fld id="{86CB4B4D-7CA3-9044-876B-883B54F8677D}" type="slidenum">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タイトル &amp; サブタイトル copy">
    <p:spTree>
      <p:nvGrpSpPr>
        <p:cNvPr id="1" name=""/>
        <p:cNvGrpSpPr/>
        <p:nvPr/>
      </p:nvGrpSpPr>
      <p:grpSpPr>
        <a:xfrm>
          <a:off x="0" y="0"/>
          <a:ext cx="0" cy="0"/>
          <a:chOff x="0" y="0"/>
          <a:chExt cx="0" cy="0"/>
        </a:xfrm>
      </p:grpSpPr>
      <p:sp>
        <p:nvSpPr>
          <p:cNvPr id="483"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484"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485" name="Slide Number"/>
          <p:cNvSpPr txBox="1">
            <a:spLocks noGrp="1"/>
          </p:cNvSpPr>
          <p:nvPr>
            <p:ph type="sldNum" sz="quarter" idx="2"/>
          </p:nvPr>
        </p:nvSpPr>
        <p:spPr>
          <a:xfrm>
            <a:off x="11836400" y="91186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92" name="Title Text"/>
          <p:cNvSpPr txBox="1">
            <a:spLocks noGrp="1"/>
          </p:cNvSpPr>
          <p:nvPr>
            <p:ph type="title"/>
          </p:nvPr>
        </p:nvSpPr>
        <p:spPr>
          <a:xfrm>
            <a:off x="952500" y="254000"/>
            <a:ext cx="11099800" cy="2159000"/>
          </a:xfrm>
          <a:prstGeom prst="rect">
            <a:avLst/>
          </a:prstGeom>
        </p:spPr>
        <p:txBody>
          <a:bodyPr>
            <a:normAutofit/>
          </a:bodyPr>
          <a:lstStyle>
            <a:lvl1pPr>
              <a:defRPr sz="8000">
                <a:latin typeface="Helvetica Neue Medium"/>
                <a:ea typeface="Helvetica Neue Medium"/>
                <a:cs typeface="Helvetica Neue Medium"/>
                <a:sym typeface="Helvetica Neue Medium"/>
              </a:defRPr>
            </a:lvl1pPr>
          </a:lstStyle>
          <a:p>
            <a:r>
              <a:t>Title Text</a:t>
            </a:r>
          </a:p>
        </p:txBody>
      </p:sp>
      <p:sp>
        <p:nvSpPr>
          <p:cNvPr id="493" name="Body Level One…"/>
          <p:cNvSpPr txBox="1">
            <a:spLocks noGrp="1"/>
          </p:cNvSpPr>
          <p:nvPr>
            <p:ph type="body" idx="1"/>
          </p:nvPr>
        </p:nvSpPr>
        <p:spPr>
          <a:xfrm>
            <a:off x="952500" y="2590800"/>
            <a:ext cx="11099800" cy="6286500"/>
          </a:xfrm>
          <a:prstGeom prst="rect">
            <a:avLst/>
          </a:prstGeom>
        </p:spPr>
        <p:txBody>
          <a:bodyPr>
            <a:normAutofit/>
          </a:bodyPr>
          <a:lstStyle>
            <a:lvl1pPr marL="444500" indent="-444500">
              <a:spcBef>
                <a:spcPts val="4200"/>
              </a:spcBef>
              <a:buSzPct val="145000"/>
              <a:defRPr>
                <a:latin typeface="Helvetica Neue"/>
                <a:ea typeface="Helvetica Neue"/>
                <a:cs typeface="Helvetica Neue"/>
                <a:sym typeface="Helvetica Neue"/>
              </a:defRPr>
            </a:lvl1pPr>
            <a:lvl2pPr marL="889000" indent="-444500">
              <a:spcBef>
                <a:spcPts val="4200"/>
              </a:spcBef>
              <a:buSzPct val="145000"/>
              <a:buChar char="•"/>
              <a:defRPr sz="3200">
                <a:latin typeface="Helvetica Neue"/>
                <a:ea typeface="Helvetica Neue"/>
                <a:cs typeface="Helvetica Neue"/>
                <a:sym typeface="Helvetica Neue"/>
              </a:defRPr>
            </a:lvl2pPr>
            <a:lvl3pPr marL="1333500" indent="-444500">
              <a:spcBef>
                <a:spcPts val="4200"/>
              </a:spcBef>
              <a:buSzPct val="145000"/>
              <a:buChar char="•"/>
              <a:defRPr sz="3200">
                <a:latin typeface="Helvetica Neue"/>
                <a:ea typeface="Helvetica Neue"/>
                <a:cs typeface="Helvetica Neue"/>
                <a:sym typeface="Helvetica Neue"/>
              </a:defRPr>
            </a:lvl3pPr>
            <a:lvl4pPr marL="1778000" indent="-444500">
              <a:spcBef>
                <a:spcPts val="4200"/>
              </a:spcBef>
              <a:buSzPct val="145000"/>
              <a:buChar char="•"/>
              <a:defRPr sz="3200">
                <a:latin typeface="Helvetica Neue"/>
                <a:ea typeface="Helvetica Neue"/>
                <a:cs typeface="Helvetica Neue"/>
                <a:sym typeface="Helvetica Neue"/>
              </a:defRPr>
            </a:lvl4pPr>
            <a:lvl5pPr marL="2222500" indent="-444500">
              <a:spcBef>
                <a:spcPts val="4200"/>
              </a:spcBef>
              <a:buSzPct val="145000"/>
              <a:buChar char="•"/>
              <a:defRPr sz="3200">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494" name="Slide Number"/>
          <p:cNvSpPr txBox="1">
            <a:spLocks noGrp="1"/>
          </p:cNvSpPr>
          <p:nvPr>
            <p:ph type="sldNum" sz="quarter" idx="2"/>
          </p:nvPr>
        </p:nvSpPr>
        <p:spPr>
          <a:xfrm>
            <a:off x="6328884" y="9296400"/>
            <a:ext cx="340259" cy="324306"/>
          </a:xfrm>
          <a:prstGeom prst="rect">
            <a:avLst/>
          </a:prstGeom>
        </p:spPr>
        <p:txBody>
          <a:bodyPr anchor="t"/>
          <a:lstStyle>
            <a:lvl1pPr>
              <a:defRPr sz="1600">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01" name="Title Text"/>
          <p:cNvSpPr txBox="1">
            <a:spLocks noGrp="1"/>
          </p:cNvSpPr>
          <p:nvPr>
            <p:ph type="title"/>
          </p:nvPr>
        </p:nvSpPr>
        <p:spPr>
          <a:xfrm>
            <a:off x="1270000" y="254000"/>
            <a:ext cx="10464800" cy="2438400"/>
          </a:xfrm>
          <a:prstGeom prst="rect">
            <a:avLst/>
          </a:prstGeom>
        </p:spPr>
        <p:txBody>
          <a:bodyPr/>
          <a:lstStyle>
            <a:lvl1pPr>
              <a:defRPr sz="8400">
                <a:latin typeface="Gill Sans"/>
                <a:ea typeface="Gill Sans"/>
                <a:cs typeface="Gill Sans"/>
                <a:sym typeface="Gill Sans"/>
              </a:defRPr>
            </a:lvl1pPr>
          </a:lstStyle>
          <a:p>
            <a:r>
              <a:t>Title Text</a:t>
            </a:r>
          </a:p>
        </p:txBody>
      </p:sp>
      <p:sp>
        <p:nvSpPr>
          <p:cNvPr id="502" name="Body Level One…"/>
          <p:cNvSpPr txBox="1">
            <a:spLocks noGrp="1"/>
          </p:cNvSpPr>
          <p:nvPr>
            <p:ph type="body" idx="1"/>
          </p:nvPr>
        </p:nvSpPr>
        <p:spPr>
          <a:xfrm>
            <a:off x="1270000" y="2768600"/>
            <a:ext cx="10464800" cy="5715000"/>
          </a:xfrm>
          <a:prstGeom prst="rect">
            <a:avLst/>
          </a:prstGeom>
        </p:spPr>
        <p:txBody>
          <a:bodyPr/>
          <a:lstStyle>
            <a:lvl1pPr>
              <a:spcBef>
                <a:spcPts val="2400"/>
              </a:spcBef>
              <a:defRPr sz="4200">
                <a:latin typeface="Gill Sans"/>
                <a:ea typeface="Gill Sans"/>
                <a:cs typeface="Gill Sans"/>
                <a:sym typeface="Gill Sans"/>
              </a:defRPr>
            </a:lvl1pPr>
            <a:lvl2pPr marL="1333500" indent="-571500">
              <a:spcBef>
                <a:spcPts val="2400"/>
              </a:spcBef>
              <a:buChar char="•"/>
              <a:defRPr sz="4200">
                <a:latin typeface="Gill Sans"/>
                <a:ea typeface="Gill Sans"/>
                <a:cs typeface="Gill Sans"/>
                <a:sym typeface="Gill Sans"/>
              </a:defRPr>
            </a:lvl2pPr>
            <a:lvl3pPr marL="1778000" indent="-571500">
              <a:spcBef>
                <a:spcPts val="2400"/>
              </a:spcBef>
              <a:buChar char="•"/>
              <a:defRPr sz="4200">
                <a:latin typeface="Gill Sans"/>
                <a:ea typeface="Gill Sans"/>
                <a:cs typeface="Gill Sans"/>
                <a:sym typeface="Gill Sans"/>
              </a:defRPr>
            </a:lvl3pPr>
            <a:lvl4pPr marL="2222500" indent="-571500">
              <a:spcBef>
                <a:spcPts val="2400"/>
              </a:spcBef>
              <a:buChar char="•"/>
              <a:defRPr sz="4200">
                <a:latin typeface="Gill Sans"/>
                <a:ea typeface="Gill Sans"/>
                <a:cs typeface="Gill Sans"/>
                <a:sym typeface="Gill Sans"/>
              </a:defRPr>
            </a:lvl4pPr>
            <a:lvl5pPr marL="2667000" indent="-571500">
              <a:spcBef>
                <a:spcPts val="2400"/>
              </a:spcBef>
              <a:buChar char="•"/>
              <a:defRPr sz="4200">
                <a:latin typeface="Gill Sans"/>
                <a:ea typeface="Gill Sans"/>
                <a:cs typeface="Gill Sans"/>
                <a:sym typeface="Gill Sans"/>
              </a:defRPr>
            </a:lvl5pPr>
          </a:lstStyle>
          <a:p>
            <a:r>
              <a:t>Body Level One</a:t>
            </a:r>
          </a:p>
          <a:p>
            <a:pPr lvl="1"/>
            <a:r>
              <a:t>Body Level Two</a:t>
            </a:r>
          </a:p>
          <a:p>
            <a:pPr lvl="2"/>
            <a:r>
              <a:t>Body Level Three</a:t>
            </a:r>
          </a:p>
          <a:p>
            <a:pPr lvl="3"/>
            <a:r>
              <a:t>Body Level Four</a:t>
            </a:r>
          </a:p>
          <a:p>
            <a:pPr lvl="4"/>
            <a:r>
              <a:t>Body Level Five</a:t>
            </a:r>
          </a:p>
        </p:txBody>
      </p:sp>
      <p:sp>
        <p:nvSpPr>
          <p:cNvPr id="503" name="Slide Number"/>
          <p:cNvSpPr txBox="1">
            <a:spLocks noGrp="1"/>
          </p:cNvSpPr>
          <p:nvPr>
            <p:ph type="sldNum" sz="quarter" idx="2"/>
          </p:nvPr>
        </p:nvSpPr>
        <p:spPr>
          <a:xfrm>
            <a:off x="12395200" y="93218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10" name="Title Text"/>
          <p:cNvSpPr txBox="1">
            <a:spLocks noGrp="1"/>
          </p:cNvSpPr>
          <p:nvPr>
            <p:ph type="title"/>
          </p:nvPr>
        </p:nvSpPr>
        <p:spPr>
          <a:xfrm>
            <a:off x="952500" y="254000"/>
            <a:ext cx="11099800" cy="2159000"/>
          </a:xfrm>
          <a:prstGeom prst="rect">
            <a:avLst/>
          </a:prstGeom>
        </p:spPr>
        <p:txBody>
          <a:bodyPr>
            <a:normAutofit/>
          </a:bodyPr>
          <a:lstStyle>
            <a:lvl1pPr>
              <a:defRPr sz="8000">
                <a:latin typeface="Helvetica Neue Medium"/>
                <a:ea typeface="Helvetica Neue Medium"/>
                <a:cs typeface="Helvetica Neue Medium"/>
                <a:sym typeface="Helvetica Neue Medium"/>
              </a:defRPr>
            </a:lvl1pPr>
          </a:lstStyle>
          <a:p>
            <a:r>
              <a:t>Title Text</a:t>
            </a:r>
          </a:p>
        </p:txBody>
      </p:sp>
      <p:sp>
        <p:nvSpPr>
          <p:cNvPr id="511" name="Body Level One…"/>
          <p:cNvSpPr txBox="1">
            <a:spLocks noGrp="1"/>
          </p:cNvSpPr>
          <p:nvPr>
            <p:ph type="body" idx="1"/>
          </p:nvPr>
        </p:nvSpPr>
        <p:spPr>
          <a:xfrm>
            <a:off x="952500" y="2590800"/>
            <a:ext cx="11099800" cy="6286500"/>
          </a:xfrm>
          <a:prstGeom prst="rect">
            <a:avLst/>
          </a:prstGeom>
        </p:spPr>
        <p:txBody>
          <a:bodyPr>
            <a:normAutofit/>
          </a:bodyPr>
          <a:lstStyle>
            <a:lvl1pPr marL="444500" indent="-444500">
              <a:spcBef>
                <a:spcPts val="4200"/>
              </a:spcBef>
              <a:buSzPct val="145000"/>
              <a:defRPr>
                <a:latin typeface="Helvetica Neue"/>
                <a:ea typeface="Helvetica Neue"/>
                <a:cs typeface="Helvetica Neue"/>
                <a:sym typeface="Helvetica Neue"/>
              </a:defRPr>
            </a:lvl1pPr>
            <a:lvl2pPr marL="889000" indent="-444500">
              <a:spcBef>
                <a:spcPts val="4200"/>
              </a:spcBef>
              <a:buSzPct val="145000"/>
              <a:buChar char="•"/>
              <a:defRPr sz="3200">
                <a:latin typeface="Helvetica Neue"/>
                <a:ea typeface="Helvetica Neue"/>
                <a:cs typeface="Helvetica Neue"/>
                <a:sym typeface="Helvetica Neue"/>
              </a:defRPr>
            </a:lvl2pPr>
            <a:lvl3pPr marL="1333500" indent="-444500">
              <a:spcBef>
                <a:spcPts val="4200"/>
              </a:spcBef>
              <a:buSzPct val="145000"/>
              <a:buChar char="•"/>
              <a:defRPr sz="3200">
                <a:latin typeface="Helvetica Neue"/>
                <a:ea typeface="Helvetica Neue"/>
                <a:cs typeface="Helvetica Neue"/>
                <a:sym typeface="Helvetica Neue"/>
              </a:defRPr>
            </a:lvl3pPr>
            <a:lvl4pPr marL="1778000" indent="-444500">
              <a:spcBef>
                <a:spcPts val="4200"/>
              </a:spcBef>
              <a:buSzPct val="145000"/>
              <a:buChar char="•"/>
              <a:defRPr sz="3200">
                <a:latin typeface="Helvetica Neue"/>
                <a:ea typeface="Helvetica Neue"/>
                <a:cs typeface="Helvetica Neue"/>
                <a:sym typeface="Helvetica Neue"/>
              </a:defRPr>
            </a:lvl4pPr>
            <a:lvl5pPr marL="2222500" indent="-444500">
              <a:spcBef>
                <a:spcPts val="4200"/>
              </a:spcBef>
              <a:buSzPct val="145000"/>
              <a:buChar char="•"/>
              <a:defRPr sz="3200">
                <a:latin typeface="Helvetica Neue"/>
                <a:ea typeface="Helvetica Neue"/>
                <a:cs typeface="Helvetica Neue"/>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512" name="Slide Number"/>
          <p:cNvSpPr txBox="1">
            <a:spLocks noGrp="1"/>
          </p:cNvSpPr>
          <p:nvPr>
            <p:ph type="sldNum" sz="quarter" idx="2"/>
          </p:nvPr>
        </p:nvSpPr>
        <p:spPr>
          <a:xfrm>
            <a:off x="6328884" y="9296400"/>
            <a:ext cx="340259" cy="324306"/>
          </a:xfrm>
          <a:prstGeom prst="rect">
            <a:avLst/>
          </a:prstGeom>
        </p:spPr>
        <p:txBody>
          <a:bodyPr anchor="t"/>
          <a:lstStyle>
            <a:lvl1pPr>
              <a:defRPr sz="1600">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タイトル &amp; 箇条書き">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xfrm>
            <a:off x="12522200" y="92583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タイトル &amp; サブタイトル コピー 6">
    <p:spTree>
      <p:nvGrpSpPr>
        <p:cNvPr id="1" name=""/>
        <p:cNvGrpSpPr/>
        <p:nvPr/>
      </p:nvGrpSpPr>
      <p:grpSpPr>
        <a:xfrm>
          <a:off x="0" y="0"/>
          <a:ext cx="0" cy="0"/>
          <a:chOff x="0" y="0"/>
          <a:chExt cx="0" cy="0"/>
        </a:xfrm>
      </p:grpSpPr>
      <p:sp>
        <p:nvSpPr>
          <p:cNvPr id="65"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66"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6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タイトル &amp; サブタイトル コピー 3">
    <p:spTree>
      <p:nvGrpSpPr>
        <p:cNvPr id="1" name=""/>
        <p:cNvGrpSpPr/>
        <p:nvPr/>
      </p:nvGrpSpPr>
      <p:grpSpPr>
        <a:xfrm>
          <a:off x="0" y="0"/>
          <a:ext cx="0" cy="0"/>
          <a:chOff x="0" y="0"/>
          <a:chExt cx="0" cy="0"/>
        </a:xfrm>
      </p:grpSpPr>
      <p:sp>
        <p:nvSpPr>
          <p:cNvPr id="74"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75"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xfrm>
            <a:off x="12534900" y="92456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タイトル &amp; サブタイトル コピー 13">
    <p:spTree>
      <p:nvGrpSpPr>
        <p:cNvPr id="1" name=""/>
        <p:cNvGrpSpPr/>
        <p:nvPr/>
      </p:nvGrpSpPr>
      <p:grpSpPr>
        <a:xfrm>
          <a:off x="0" y="0"/>
          <a:ext cx="0" cy="0"/>
          <a:chOff x="0" y="0"/>
          <a:chExt cx="0" cy="0"/>
        </a:xfrm>
      </p:grpSpPr>
      <p:sp>
        <p:nvSpPr>
          <p:cNvPr id="83" name="Title Text"/>
          <p:cNvSpPr txBox="1">
            <a:spLocks noGrp="1"/>
          </p:cNvSpPr>
          <p:nvPr>
            <p:ph type="title"/>
          </p:nvPr>
        </p:nvSpPr>
        <p:spPr>
          <a:xfrm>
            <a:off x="1270000" y="520700"/>
            <a:ext cx="10464800" cy="3302000"/>
          </a:xfrm>
          <a:prstGeom prst="rect">
            <a:avLst/>
          </a:prstGeom>
        </p:spPr>
        <p:txBody>
          <a:bodyPr anchor="b"/>
          <a:lstStyle>
            <a:lvl1pPr>
              <a:defRPr sz="8400"/>
            </a:lvl1pPr>
          </a:lstStyle>
          <a:p>
            <a:r>
              <a:t>Title Text</a:t>
            </a:r>
          </a:p>
        </p:txBody>
      </p:sp>
      <p:sp>
        <p:nvSpPr>
          <p:cNvPr id="84" name="Body Level One…"/>
          <p:cNvSpPr txBox="1">
            <a:spLocks noGrp="1"/>
          </p:cNvSpPr>
          <p:nvPr>
            <p:ph type="body" sz="quarter" idx="1"/>
          </p:nvPr>
        </p:nvSpPr>
        <p:spPr>
          <a:xfrm>
            <a:off x="1270000" y="3937000"/>
            <a:ext cx="10464800" cy="11303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85" name="Slide Number"/>
          <p:cNvSpPr txBox="1">
            <a:spLocks noGrp="1"/>
          </p:cNvSpPr>
          <p:nvPr>
            <p:ph type="sldNum" sz="quarter" idx="2"/>
          </p:nvPr>
        </p:nvSpPr>
        <p:spPr>
          <a:xfrm>
            <a:off x="12446000" y="9232900"/>
            <a:ext cx="342900" cy="368300"/>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270000" y="114300"/>
            <a:ext cx="10464800" cy="1587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p>
            <a:r>
              <a:t>Title Text</a:t>
            </a:r>
          </a:p>
        </p:txBody>
      </p:sp>
      <p:sp>
        <p:nvSpPr>
          <p:cNvPr id="3" name="Body Level One…"/>
          <p:cNvSpPr txBox="1">
            <a:spLocks noGrp="1"/>
          </p:cNvSpPr>
          <p:nvPr>
            <p:ph type="body" idx="1"/>
          </p:nvPr>
        </p:nvSpPr>
        <p:spPr>
          <a:xfrm>
            <a:off x="1270000" y="2019300"/>
            <a:ext cx="10464800" cy="7175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2pPr marL="1143000" indent="-381000">
              <a:buChar char="-"/>
              <a:defRPr sz="2700"/>
            </a:lvl2pPr>
            <a:lvl3pPr marL="1587500" indent="-381000">
              <a:buChar char="-"/>
              <a:defRPr sz="2700"/>
            </a:lvl3pPr>
            <a:lvl4pPr marL="2032000" indent="-381000">
              <a:buChar char="-"/>
              <a:defRPr sz="2700"/>
            </a:lvl4pPr>
            <a:lvl5pPr marL="2476500" indent="-381000">
              <a:buChar char="-"/>
              <a:defRPr sz="2700"/>
            </a:lvl5p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2534900" y="9232900"/>
            <a:ext cx="342900" cy="368300"/>
          </a:xfrm>
          <a:prstGeom prst="rect">
            <a:avLst/>
          </a:prstGeom>
          <a:ln w="12700">
            <a:miter lim="400000"/>
          </a:ln>
        </p:spPr>
        <p:txBody>
          <a:bodyPr wrap="none" lIns="50800" tIns="50800" rIns="50800" bIns="50800" anchor="b">
            <a:spAutoFit/>
          </a:bodyPr>
          <a:lstStyle>
            <a:lvl1pPr>
              <a:defRPr sz="18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Lst>
  <p:transition spd="med"/>
  <p:txStyles>
    <p:titleStyle>
      <a:lvl1pPr marL="0" marR="0" indent="0" algn="ctr" defTabSz="584200"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Optima"/>
        </a:defRPr>
      </a:lvl1pPr>
      <a:lvl2pPr marL="0" marR="0" indent="228600" algn="ctr" defTabSz="584200"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Optima"/>
        </a:defRPr>
      </a:lvl2pPr>
      <a:lvl3pPr marL="0" marR="0" indent="457200" algn="ctr" defTabSz="584200"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Optima"/>
        </a:defRPr>
      </a:lvl3pPr>
      <a:lvl4pPr marL="0" marR="0" indent="685800" algn="ctr" defTabSz="584200"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Optima"/>
        </a:defRPr>
      </a:lvl4pPr>
      <a:lvl5pPr marL="0" marR="0" indent="914400" algn="ctr" defTabSz="584200"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Optima"/>
        </a:defRPr>
      </a:lvl5pPr>
      <a:lvl6pPr marL="0" marR="0" indent="1143000" algn="ctr" defTabSz="584200"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Optima"/>
        </a:defRPr>
      </a:lvl6pPr>
      <a:lvl7pPr marL="0" marR="0" indent="1371600" algn="ctr" defTabSz="584200"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Optima"/>
        </a:defRPr>
      </a:lvl7pPr>
      <a:lvl8pPr marL="0" marR="0" indent="1600200" algn="ctr" defTabSz="584200"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Optima"/>
        </a:defRPr>
      </a:lvl8pPr>
      <a:lvl9pPr marL="0" marR="0" indent="1828800" algn="ctr" defTabSz="584200"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Optima"/>
        </a:defRPr>
      </a:lvl9pPr>
    </p:titleStyle>
    <p:bodyStyle>
      <a:lvl1pPr marL="889000" marR="0" indent="-571500" algn="l" defTabSz="584200" rtl="0" latinLnBrk="0">
        <a:lnSpc>
          <a:spcPct val="100000"/>
        </a:lnSpc>
        <a:spcBef>
          <a:spcPts val="1800"/>
        </a:spcBef>
        <a:spcAft>
          <a:spcPts val="0"/>
        </a:spcAft>
        <a:buClrTx/>
        <a:buSzPct val="171000"/>
        <a:buFontTx/>
        <a:buChar char="•"/>
        <a:tabLst/>
        <a:defRPr sz="3200" b="0" i="0" u="none" strike="noStrike" cap="none" spc="0" baseline="0">
          <a:ln>
            <a:noFill/>
          </a:ln>
          <a:solidFill>
            <a:srgbClr val="000000"/>
          </a:solidFill>
          <a:uFillTx/>
          <a:latin typeface="+mn-lt"/>
          <a:ea typeface="+mn-ea"/>
          <a:cs typeface="+mn-cs"/>
          <a:sym typeface="Optima"/>
        </a:defRPr>
      </a:lvl1pPr>
      <a:lvl2pPr marL="1213555" marR="0" indent="-451555" algn="l" defTabSz="584200" rtl="0" latinLnBrk="0">
        <a:lnSpc>
          <a:spcPct val="100000"/>
        </a:lnSpc>
        <a:spcBef>
          <a:spcPts val="1800"/>
        </a:spcBef>
        <a:spcAft>
          <a:spcPts val="0"/>
        </a:spcAft>
        <a:buClrTx/>
        <a:buSzPct val="171000"/>
        <a:buFontTx/>
        <a:buChar char="•"/>
        <a:tabLst/>
        <a:defRPr sz="3200" b="0" i="0" u="none" strike="noStrike" cap="none" spc="0" baseline="0">
          <a:ln>
            <a:noFill/>
          </a:ln>
          <a:solidFill>
            <a:srgbClr val="000000"/>
          </a:solidFill>
          <a:uFillTx/>
          <a:latin typeface="+mn-lt"/>
          <a:ea typeface="+mn-ea"/>
          <a:cs typeface="+mn-cs"/>
          <a:sym typeface="Optima"/>
        </a:defRPr>
      </a:lvl2pPr>
      <a:lvl3pPr marL="1658055" marR="0" indent="-451555" algn="l" defTabSz="584200" rtl="0" latinLnBrk="0">
        <a:lnSpc>
          <a:spcPct val="100000"/>
        </a:lnSpc>
        <a:spcBef>
          <a:spcPts val="1800"/>
        </a:spcBef>
        <a:spcAft>
          <a:spcPts val="0"/>
        </a:spcAft>
        <a:buClrTx/>
        <a:buSzPct val="171000"/>
        <a:buFontTx/>
        <a:buChar char="•"/>
        <a:tabLst/>
        <a:defRPr sz="3200" b="0" i="0" u="none" strike="noStrike" cap="none" spc="0" baseline="0">
          <a:ln>
            <a:noFill/>
          </a:ln>
          <a:solidFill>
            <a:srgbClr val="000000"/>
          </a:solidFill>
          <a:uFillTx/>
          <a:latin typeface="+mn-lt"/>
          <a:ea typeface="+mn-ea"/>
          <a:cs typeface="+mn-cs"/>
          <a:sym typeface="Optima"/>
        </a:defRPr>
      </a:lvl3pPr>
      <a:lvl4pPr marL="2102555" marR="0" indent="-451555" algn="l" defTabSz="584200" rtl="0" latinLnBrk="0">
        <a:lnSpc>
          <a:spcPct val="100000"/>
        </a:lnSpc>
        <a:spcBef>
          <a:spcPts val="1800"/>
        </a:spcBef>
        <a:spcAft>
          <a:spcPts val="0"/>
        </a:spcAft>
        <a:buClrTx/>
        <a:buSzPct val="171000"/>
        <a:buFontTx/>
        <a:buChar char="•"/>
        <a:tabLst/>
        <a:defRPr sz="3200" b="0" i="0" u="none" strike="noStrike" cap="none" spc="0" baseline="0">
          <a:ln>
            <a:noFill/>
          </a:ln>
          <a:solidFill>
            <a:srgbClr val="000000"/>
          </a:solidFill>
          <a:uFillTx/>
          <a:latin typeface="+mn-lt"/>
          <a:ea typeface="+mn-ea"/>
          <a:cs typeface="+mn-cs"/>
          <a:sym typeface="Optima"/>
        </a:defRPr>
      </a:lvl4pPr>
      <a:lvl5pPr marL="2547055" marR="0" indent="-451555" algn="l" defTabSz="584200" rtl="0" latinLnBrk="0">
        <a:lnSpc>
          <a:spcPct val="100000"/>
        </a:lnSpc>
        <a:spcBef>
          <a:spcPts val="1800"/>
        </a:spcBef>
        <a:spcAft>
          <a:spcPts val="0"/>
        </a:spcAft>
        <a:buClrTx/>
        <a:buSzPct val="171000"/>
        <a:buFontTx/>
        <a:buChar char="•"/>
        <a:tabLst/>
        <a:defRPr sz="3200" b="0" i="0" u="none" strike="noStrike" cap="none" spc="0" baseline="0">
          <a:ln>
            <a:noFill/>
          </a:ln>
          <a:solidFill>
            <a:srgbClr val="000000"/>
          </a:solidFill>
          <a:uFillTx/>
          <a:latin typeface="+mn-lt"/>
          <a:ea typeface="+mn-ea"/>
          <a:cs typeface="+mn-cs"/>
          <a:sym typeface="Optima"/>
        </a:defRPr>
      </a:lvl5pPr>
      <a:lvl6pPr marL="2902655" marR="0" indent="-451555" algn="l" defTabSz="584200" rtl="0" latinLnBrk="0">
        <a:lnSpc>
          <a:spcPct val="100000"/>
        </a:lnSpc>
        <a:spcBef>
          <a:spcPts val="1800"/>
        </a:spcBef>
        <a:spcAft>
          <a:spcPts val="0"/>
        </a:spcAft>
        <a:buClrTx/>
        <a:buSzPct val="171000"/>
        <a:buFontTx/>
        <a:buChar char="•"/>
        <a:tabLst/>
        <a:defRPr sz="3200" b="0" i="0" u="none" strike="noStrike" cap="none" spc="0" baseline="0">
          <a:ln>
            <a:noFill/>
          </a:ln>
          <a:solidFill>
            <a:srgbClr val="000000"/>
          </a:solidFill>
          <a:uFillTx/>
          <a:latin typeface="+mn-lt"/>
          <a:ea typeface="+mn-ea"/>
          <a:cs typeface="+mn-cs"/>
          <a:sym typeface="Optima"/>
        </a:defRPr>
      </a:lvl6pPr>
      <a:lvl7pPr marL="3258255" marR="0" indent="-451555" algn="l" defTabSz="584200" rtl="0" latinLnBrk="0">
        <a:lnSpc>
          <a:spcPct val="100000"/>
        </a:lnSpc>
        <a:spcBef>
          <a:spcPts val="1800"/>
        </a:spcBef>
        <a:spcAft>
          <a:spcPts val="0"/>
        </a:spcAft>
        <a:buClrTx/>
        <a:buSzPct val="171000"/>
        <a:buFontTx/>
        <a:buChar char="•"/>
        <a:tabLst/>
        <a:defRPr sz="3200" b="0" i="0" u="none" strike="noStrike" cap="none" spc="0" baseline="0">
          <a:ln>
            <a:noFill/>
          </a:ln>
          <a:solidFill>
            <a:srgbClr val="000000"/>
          </a:solidFill>
          <a:uFillTx/>
          <a:latin typeface="+mn-lt"/>
          <a:ea typeface="+mn-ea"/>
          <a:cs typeface="+mn-cs"/>
          <a:sym typeface="Optima"/>
        </a:defRPr>
      </a:lvl7pPr>
      <a:lvl8pPr marL="3613855" marR="0" indent="-451555" algn="l" defTabSz="584200" rtl="0" latinLnBrk="0">
        <a:lnSpc>
          <a:spcPct val="100000"/>
        </a:lnSpc>
        <a:spcBef>
          <a:spcPts val="1800"/>
        </a:spcBef>
        <a:spcAft>
          <a:spcPts val="0"/>
        </a:spcAft>
        <a:buClrTx/>
        <a:buSzPct val="171000"/>
        <a:buFontTx/>
        <a:buChar char="•"/>
        <a:tabLst/>
        <a:defRPr sz="3200" b="0" i="0" u="none" strike="noStrike" cap="none" spc="0" baseline="0">
          <a:ln>
            <a:noFill/>
          </a:ln>
          <a:solidFill>
            <a:srgbClr val="000000"/>
          </a:solidFill>
          <a:uFillTx/>
          <a:latin typeface="+mn-lt"/>
          <a:ea typeface="+mn-ea"/>
          <a:cs typeface="+mn-cs"/>
          <a:sym typeface="Optima"/>
        </a:defRPr>
      </a:lvl8pPr>
      <a:lvl9pPr marL="3969455" marR="0" indent="-451555" algn="l" defTabSz="584200" rtl="0" latinLnBrk="0">
        <a:lnSpc>
          <a:spcPct val="100000"/>
        </a:lnSpc>
        <a:spcBef>
          <a:spcPts val="1800"/>
        </a:spcBef>
        <a:spcAft>
          <a:spcPts val="0"/>
        </a:spcAft>
        <a:buClrTx/>
        <a:buSzPct val="171000"/>
        <a:buFontTx/>
        <a:buChar char="•"/>
        <a:tabLst/>
        <a:defRPr sz="3200" b="0" i="0" u="none" strike="noStrike" cap="none" spc="0" baseline="0">
          <a:ln>
            <a:noFill/>
          </a:ln>
          <a:solidFill>
            <a:srgbClr val="000000"/>
          </a:solidFill>
          <a:uFillTx/>
          <a:latin typeface="+mn-lt"/>
          <a:ea typeface="+mn-ea"/>
          <a:cs typeface="+mn-cs"/>
          <a:sym typeface="Optima"/>
        </a:defRPr>
      </a:lvl9pPr>
    </p:bodyStyle>
    <p:otherStyle>
      <a:lvl1pPr marL="0" marR="0" indent="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1pPr>
      <a:lvl2pPr marL="0" marR="0" indent="2286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2pPr>
      <a:lvl3pPr marL="0" marR="0" indent="4572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3pPr>
      <a:lvl4pPr marL="0" marR="0" indent="6858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4pPr>
      <a:lvl5pPr marL="0" marR="0" indent="9144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5pPr>
      <a:lvl6pPr marL="0" marR="0" indent="11430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6pPr>
      <a:lvl7pPr marL="0" marR="0" indent="13716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7pPr>
      <a:lvl8pPr marL="0" marR="0" indent="16002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8pPr>
      <a:lvl9pPr marL="0" marR="0" indent="18288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Gill San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xml.rels><?xml version="1.0" encoding="UTF-8" standalone="yes"?>
<Relationships xmlns="http://schemas.openxmlformats.org/package/2006/relationships"><Relationship Id="rId3" Type="http://schemas.openxmlformats.org/officeDocument/2006/relationships/image" Target="../media/image3.tif"/><Relationship Id="rId2" Type="http://schemas.openxmlformats.org/officeDocument/2006/relationships/image" Target="../media/image2.t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 name="Reviewer’s comments to Hyper-K"/>
          <p:cNvSpPr txBox="1">
            <a:spLocks noGrp="1"/>
          </p:cNvSpPr>
          <p:nvPr>
            <p:ph type="title"/>
          </p:nvPr>
        </p:nvSpPr>
        <p:spPr>
          <a:xfrm>
            <a:off x="664101" y="114300"/>
            <a:ext cx="11950574" cy="1587500"/>
          </a:xfrm>
          <a:prstGeom prst="rect">
            <a:avLst/>
          </a:prstGeom>
        </p:spPr>
        <p:txBody>
          <a:bodyPr/>
          <a:lstStyle>
            <a:lvl1pPr>
              <a:defRPr>
                <a:latin typeface="Arial"/>
                <a:ea typeface="Arial"/>
                <a:cs typeface="Arial"/>
                <a:sym typeface="Arial"/>
              </a:defRPr>
            </a:lvl1pPr>
          </a:lstStyle>
          <a:p>
            <a:r>
              <a:t>Reviewer’s comments to Hyper-K</a:t>
            </a:r>
          </a:p>
        </p:txBody>
      </p:sp>
      <p:sp>
        <p:nvSpPr>
          <p:cNvPr id="522" name="Can you tell us about the funding model for Hyper-K ... what requests will be made from what entities in Japan (on what time scale), what is the expected requests from foreign partners and how will foreign contributions be handled (i.e. IKC, cost book, etc.)?…"/>
          <p:cNvSpPr txBox="1">
            <a:spLocks noGrp="1"/>
          </p:cNvSpPr>
          <p:nvPr>
            <p:ph type="body" idx="1"/>
          </p:nvPr>
        </p:nvSpPr>
        <p:spPr>
          <a:xfrm>
            <a:off x="513306" y="2019300"/>
            <a:ext cx="11703200" cy="7175500"/>
          </a:xfrm>
          <a:prstGeom prst="rect">
            <a:avLst/>
          </a:prstGeom>
        </p:spPr>
        <p:txBody>
          <a:bodyPr anchor="t"/>
          <a:lstStyle/>
          <a:p>
            <a:pPr marL="635000" indent="-635000" defTabSz="457200">
              <a:spcBef>
                <a:spcPts val="0"/>
              </a:spcBef>
              <a:buSzPct val="100000"/>
              <a:buAutoNum type="arabicPeriod"/>
              <a:defRPr>
                <a:latin typeface="Arial"/>
                <a:ea typeface="Arial"/>
                <a:cs typeface="Arial"/>
                <a:sym typeface="Arial"/>
              </a:defRPr>
            </a:pPr>
            <a:r>
              <a:t> Can you tell us about the funding model for Hyper-K ... </a:t>
            </a:r>
            <a:r>
              <a:rPr>
                <a:solidFill>
                  <a:schemeClr val="accent5">
                    <a:hueOff val="-82419"/>
                    <a:satOff val="-9513"/>
                    <a:lumOff val="-16343"/>
                  </a:schemeClr>
                </a:solidFill>
              </a:rPr>
              <a:t>what requests will be made from what entities in Japan (on what time scale)</a:t>
            </a:r>
            <a:r>
              <a:t>, </a:t>
            </a:r>
            <a:r>
              <a:rPr>
                <a:solidFill>
                  <a:schemeClr val="accent5">
                    <a:hueOff val="-82419"/>
                    <a:satOff val="-9513"/>
                    <a:lumOff val="-16343"/>
                  </a:schemeClr>
                </a:solidFill>
              </a:rPr>
              <a:t>what is the expected requests from foreign partners</a:t>
            </a:r>
            <a:r>
              <a:t> and </a:t>
            </a:r>
            <a:r>
              <a:rPr>
                <a:solidFill>
                  <a:schemeClr val="accent5">
                    <a:hueOff val="-82419"/>
                    <a:satOff val="-9513"/>
                    <a:lumOff val="-16343"/>
                  </a:schemeClr>
                </a:solidFill>
              </a:rPr>
              <a:t>how will foreign contributions be handled</a:t>
            </a:r>
            <a:r>
              <a:t> (i.e. IKC, cost book, etc.)?</a:t>
            </a:r>
          </a:p>
          <a:p>
            <a:pPr marL="635000" indent="-635000" defTabSz="457200">
              <a:spcBef>
                <a:spcPts val="0"/>
              </a:spcBef>
              <a:buSzPct val="100000"/>
              <a:buAutoNum type="arabicPeriod"/>
              <a:defRPr>
                <a:latin typeface="Arial"/>
                <a:ea typeface="Arial"/>
                <a:cs typeface="Arial"/>
                <a:sym typeface="Arial"/>
              </a:defRPr>
            </a:pPr>
            <a:endParaRPr/>
          </a:p>
          <a:p>
            <a:pPr marL="635000" indent="-635000" defTabSz="457200">
              <a:spcBef>
                <a:spcPts val="0"/>
              </a:spcBef>
              <a:buSzPct val="100000"/>
              <a:buAutoNum type="arabicPeriod" startAt="2"/>
              <a:defRPr>
                <a:latin typeface="Arial"/>
                <a:ea typeface="Arial"/>
                <a:cs typeface="Arial"/>
                <a:sym typeface="Arial"/>
              </a:defRPr>
            </a:pPr>
            <a:r>
              <a:t>What plans/thinking is in place for the </a:t>
            </a:r>
            <a:r>
              <a:rPr>
                <a:solidFill>
                  <a:schemeClr val="accent5">
                    <a:hueOff val="-82419"/>
                    <a:satOff val="-9513"/>
                    <a:lumOff val="-16343"/>
                  </a:schemeClr>
                </a:solidFill>
              </a:rPr>
              <a:t>project management of Hyper-K</a:t>
            </a:r>
            <a:r>
              <a:t>, both in terms of the construction of the detector hardware and software and in terms of building the collaboration and getting it prepared for the science?</a:t>
            </a:r>
          </a:p>
        </p:txBody>
      </p:sp>
      <p:sp>
        <p:nvSpPr>
          <p:cNvPr id="523" name="Slide Number"/>
          <p:cNvSpPr txBox="1">
            <a:spLocks noGrp="1"/>
          </p:cNvSpPr>
          <p:nvPr>
            <p:ph type="sldNum" sz="quarter" idx="2"/>
          </p:nvPr>
        </p:nvSpPr>
        <p:spPr>
          <a:xfrm>
            <a:off x="12592049" y="9232900"/>
            <a:ext cx="228601" cy="3683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a:t>
            </a:fld>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 name="*Crude estimation to be revised by actual design and production by foreign partners"/>
          <p:cNvSpPr txBox="1"/>
          <p:nvPr/>
        </p:nvSpPr>
        <p:spPr>
          <a:xfrm>
            <a:off x="1999694" y="8932422"/>
            <a:ext cx="10464801" cy="109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normAutofit/>
          </a:bodyPr>
          <a:lstStyle>
            <a:lvl1pPr>
              <a:defRPr sz="2100">
                <a:latin typeface="Arial"/>
                <a:ea typeface="Arial"/>
                <a:cs typeface="Arial"/>
                <a:sym typeface="Arial"/>
              </a:defRPr>
            </a:lvl1pPr>
          </a:lstStyle>
          <a:p>
            <a:r>
              <a:t>*Crude estimation to be revised by actual design and production by foreign partners</a:t>
            </a:r>
          </a:p>
        </p:txBody>
      </p:sp>
      <p:grpSp>
        <p:nvGrpSpPr>
          <p:cNvPr id="528" name="Group"/>
          <p:cNvGrpSpPr/>
          <p:nvPr/>
        </p:nvGrpSpPr>
        <p:grpSpPr>
          <a:xfrm>
            <a:off x="546099" y="3732232"/>
            <a:ext cx="11910334" cy="5784290"/>
            <a:chOff x="19216" y="14936"/>
            <a:chExt cx="11910332" cy="5784289"/>
          </a:xfrm>
        </p:grpSpPr>
        <p:graphicFrame>
          <p:nvGraphicFramePr>
            <p:cNvPr id="526" name="Table"/>
            <p:cNvGraphicFramePr/>
            <p:nvPr/>
          </p:nvGraphicFramePr>
          <p:xfrm>
            <a:off x="19216" y="2852826"/>
            <a:ext cx="11910332" cy="2946399"/>
          </p:xfrm>
          <a:graphic>
            <a:graphicData uri="http://schemas.openxmlformats.org/drawingml/2006/table">
              <a:tbl>
                <a:tblPr firstRow="1" firstCol="1" bandRow="1">
                  <a:tableStyleId>{4C3C2611-4C71-4FC5-86AE-919BDF0F9419}</a:tableStyleId>
                </a:tblPr>
                <a:tblGrid>
                  <a:gridCol w="6354967">
                    <a:extLst>
                      <a:ext uri="{9D8B030D-6E8A-4147-A177-3AD203B41FA5}">
                        <a16:colId xmlns:a16="http://schemas.microsoft.com/office/drawing/2014/main" val="20000"/>
                      </a:ext>
                    </a:extLst>
                  </a:gridCol>
                  <a:gridCol w="2967356">
                    <a:extLst>
                      <a:ext uri="{9D8B030D-6E8A-4147-A177-3AD203B41FA5}">
                        <a16:colId xmlns:a16="http://schemas.microsoft.com/office/drawing/2014/main" val="20001"/>
                      </a:ext>
                    </a:extLst>
                  </a:gridCol>
                  <a:gridCol w="2588011">
                    <a:extLst>
                      <a:ext uri="{9D8B030D-6E8A-4147-A177-3AD203B41FA5}">
                        <a16:colId xmlns:a16="http://schemas.microsoft.com/office/drawing/2014/main" val="20002"/>
                      </a:ext>
                    </a:extLst>
                  </a:gridCol>
                </a:tblGrid>
                <a:tr h="538406">
                  <a:tc>
                    <a:txBody>
                      <a:bodyPr/>
                      <a:lstStyle/>
                      <a:p>
                        <a:pPr defTabSz="914400">
                          <a:defRPr sz="1800" b="0">
                            <a:solidFill>
                              <a:srgbClr val="000000"/>
                            </a:solidFill>
                          </a:defRPr>
                        </a:pPr>
                        <a:r>
                          <a:rPr sz="3200" b="1">
                            <a:solidFill>
                              <a:srgbClr val="FFFFFF"/>
                            </a:solidFill>
                            <a:sym typeface="Helvetica Neue"/>
                          </a:rPr>
                          <a:t>item</a:t>
                        </a:r>
                      </a:p>
                    </a:txBody>
                    <a:tcPr marL="50800" marR="50800" marT="50800" marB="50800" anchor="ctr" horzOverflow="overflow"/>
                  </a:tc>
                  <a:tc>
                    <a:txBody>
                      <a:bodyPr/>
                      <a:lstStyle/>
                      <a:p>
                        <a:pPr defTabSz="914400">
                          <a:defRPr sz="1800" b="0">
                            <a:solidFill>
                              <a:srgbClr val="000000"/>
                            </a:solidFill>
                          </a:defRPr>
                        </a:pPr>
                        <a:r>
                          <a:rPr sz="3200" b="1">
                            <a:solidFill>
                              <a:srgbClr val="FFFFFF"/>
                            </a:solidFill>
                            <a:sym typeface="Helvetica Neue"/>
                          </a:rPr>
                          <a:t>Japan</a:t>
                        </a:r>
                      </a:p>
                    </a:txBody>
                    <a:tcPr marL="50800" marR="50800" marT="50800" marB="50800" anchor="ctr" horzOverflow="overflow"/>
                  </a:tc>
                  <a:tc>
                    <a:txBody>
                      <a:bodyPr/>
                      <a:lstStyle/>
                      <a:p>
                        <a:pPr defTabSz="914400">
                          <a:defRPr sz="1800" b="0">
                            <a:solidFill>
                              <a:srgbClr val="000000"/>
                            </a:solidFill>
                          </a:defRPr>
                        </a:pPr>
                        <a:r>
                          <a:rPr sz="3200" b="1">
                            <a:solidFill>
                              <a:srgbClr val="FFFFFF"/>
                            </a:solidFill>
                            <a:sym typeface="Helvetica Neue"/>
                          </a:rPr>
                          <a:t>Oversea</a:t>
                        </a:r>
                      </a:p>
                    </a:txBody>
                    <a:tcPr marL="50800" marR="50800" marT="50800" marB="50800" anchor="ctr" horzOverflow="overflow"/>
                  </a:tc>
                  <a:extLst>
                    <a:ext uri="{0D108BD9-81ED-4DB2-BD59-A6C34878D82A}">
                      <a16:rowId xmlns:a16="http://schemas.microsoft.com/office/drawing/2014/main" val="10000"/>
                    </a:ext>
                  </a:extLst>
                </a:tr>
                <a:tr h="538406">
                  <a:tc>
                    <a:txBody>
                      <a:bodyPr/>
                      <a:lstStyle/>
                      <a:p>
                        <a:pPr defTabSz="914400">
                          <a:defRPr sz="1800" b="0">
                            <a:solidFill>
                              <a:srgbClr val="000000"/>
                            </a:solidFill>
                          </a:defRPr>
                        </a:pPr>
                        <a:r>
                          <a:rPr sz="3200" b="1">
                            <a:solidFill>
                              <a:srgbClr val="FFFFFF"/>
                            </a:solidFill>
                            <a:sym typeface="Helvetica Neue"/>
                          </a:rPr>
                          <a:t>J-PARC upgrade</a:t>
                        </a:r>
                      </a:p>
                    </a:txBody>
                    <a:tcPr marL="50800" marR="50800" marT="50800" marB="50800" anchor="ctr" horzOverflow="overflow"/>
                  </a:tc>
                  <a:tc>
                    <a:txBody>
                      <a:bodyPr/>
                      <a:lstStyle/>
                      <a:p>
                        <a:pPr defTabSz="914400">
                          <a:defRPr sz="1800"/>
                        </a:pPr>
                        <a:r>
                          <a:rPr sz="3200">
                            <a:sym typeface="Helvetica Neue"/>
                          </a:rPr>
                          <a:t>32</a:t>
                        </a:r>
                      </a:p>
                    </a:txBody>
                    <a:tcPr marL="50800" marR="50800" marT="50800" marB="50800" anchor="ctr" horzOverflow="overflow"/>
                  </a:tc>
                  <a:tc>
                    <a:txBody>
                      <a:bodyPr/>
                      <a:lstStyle/>
                      <a:p>
                        <a:pPr defTabSz="914400">
                          <a:defRPr sz="1800"/>
                        </a:pPr>
                        <a:r>
                          <a:rPr sz="3200">
                            <a:sym typeface="Helvetica Neue"/>
                          </a:rPr>
                          <a:t>-</a:t>
                        </a:r>
                      </a:p>
                    </a:txBody>
                    <a:tcPr marL="50800" marR="50800" marT="50800" marB="50800" anchor="ctr" horzOverflow="overflow"/>
                  </a:tc>
                  <a:extLst>
                    <a:ext uri="{0D108BD9-81ED-4DB2-BD59-A6C34878D82A}">
                      <a16:rowId xmlns:a16="http://schemas.microsoft.com/office/drawing/2014/main" val="10001"/>
                    </a:ext>
                  </a:extLst>
                </a:tr>
                <a:tr h="538406">
                  <a:tc>
                    <a:txBody>
                      <a:bodyPr/>
                      <a:lstStyle/>
                      <a:p>
                        <a:pPr defTabSz="914400">
                          <a:defRPr sz="1800" b="0">
                            <a:solidFill>
                              <a:srgbClr val="000000"/>
                            </a:solidFill>
                          </a:defRPr>
                        </a:pPr>
                        <a:r>
                          <a:rPr sz="3200" b="1">
                            <a:solidFill>
                              <a:srgbClr val="FFFFFF"/>
                            </a:solidFill>
                            <a:sym typeface="Helvetica Neue"/>
                          </a:rPr>
                          <a:t>Near Detector Facility</a:t>
                        </a:r>
                      </a:p>
                    </a:txBody>
                    <a:tcPr marL="50800" marR="50800" marT="50800" marB="50800" anchor="ctr" horzOverflow="overflow"/>
                  </a:tc>
                  <a:tc>
                    <a:txBody>
                      <a:bodyPr/>
                      <a:lstStyle/>
                      <a:p>
                        <a:pPr defTabSz="914400">
                          <a:defRPr sz="1800"/>
                        </a:pPr>
                        <a:r>
                          <a:rPr sz="3200">
                            <a:sym typeface="Helvetica Neue"/>
                          </a:rPr>
                          <a:t>10</a:t>
                        </a:r>
                      </a:p>
                    </a:txBody>
                    <a:tcPr marL="50800" marR="50800" marT="50800" marB="50800" anchor="ctr" horzOverflow="overflow"/>
                  </a:tc>
                  <a:tc>
                    <a:txBody>
                      <a:bodyPr/>
                      <a:lstStyle/>
                      <a:p>
                        <a:pPr defTabSz="914400">
                          <a:defRPr sz="1800"/>
                        </a:pPr>
                        <a:r>
                          <a:rPr sz="3200">
                            <a:sym typeface="Helvetica Neue"/>
                          </a:rPr>
                          <a:t>-</a:t>
                        </a:r>
                      </a:p>
                    </a:txBody>
                    <a:tcPr marL="50800" marR="50800" marT="50800" marB="50800" anchor="ctr" horzOverflow="overflow"/>
                  </a:tc>
                  <a:extLst>
                    <a:ext uri="{0D108BD9-81ED-4DB2-BD59-A6C34878D82A}">
                      <a16:rowId xmlns:a16="http://schemas.microsoft.com/office/drawing/2014/main" val="10002"/>
                    </a:ext>
                  </a:extLst>
                </a:tr>
                <a:tr h="538406">
                  <a:tc>
                    <a:txBody>
                      <a:bodyPr/>
                      <a:lstStyle/>
                      <a:p>
                        <a:pPr defTabSz="914400">
                          <a:defRPr sz="1800" b="0">
                            <a:solidFill>
                              <a:srgbClr val="000000"/>
                            </a:solidFill>
                          </a:defRPr>
                        </a:pPr>
                        <a:r>
                          <a:rPr sz="3200" b="1">
                            <a:solidFill>
                              <a:srgbClr val="FFFFFF"/>
                            </a:solidFill>
                            <a:sym typeface="Helvetica Neue"/>
                          </a:rPr>
                          <a:t>Near Detector</a:t>
                        </a:r>
                      </a:p>
                    </a:txBody>
                    <a:tcPr marL="50800" marR="50800" marT="50800" marB="50800" anchor="ctr" horzOverflow="overflow"/>
                  </a:tc>
                  <a:tc>
                    <a:txBody>
                      <a:bodyPr/>
                      <a:lstStyle/>
                      <a:p>
                        <a:pPr defTabSz="914400">
                          <a:defRPr sz="1800"/>
                        </a:pPr>
                        <a:r>
                          <a:rPr sz="3200">
                            <a:sym typeface="Helvetica Neue"/>
                          </a:rPr>
                          <a:t>-</a:t>
                        </a:r>
                      </a:p>
                    </a:txBody>
                    <a:tcPr marL="50800" marR="50800" marT="50800" marB="50800" anchor="ctr" horzOverflow="overflow"/>
                  </a:tc>
                  <a:tc>
                    <a:txBody>
                      <a:bodyPr/>
                      <a:lstStyle/>
                      <a:p>
                        <a:pPr defTabSz="914400">
                          <a:defRPr sz="1800"/>
                        </a:pPr>
                        <a:r>
                          <a:rPr sz="3200">
                            <a:sym typeface="Helvetica Neue"/>
                          </a:rPr>
                          <a:t>30*</a:t>
                        </a:r>
                      </a:p>
                    </a:txBody>
                    <a:tcPr marL="50800" marR="50800" marT="50800" marB="50800" anchor="ctr" horzOverflow="overflow"/>
                  </a:tc>
                  <a:extLst>
                    <a:ext uri="{0D108BD9-81ED-4DB2-BD59-A6C34878D82A}">
                      <a16:rowId xmlns:a16="http://schemas.microsoft.com/office/drawing/2014/main" val="10003"/>
                    </a:ext>
                  </a:extLst>
                </a:tr>
                <a:tr h="538406">
                  <a:tc>
                    <a:txBody>
                      <a:bodyPr/>
                      <a:lstStyle/>
                      <a:p>
                        <a:pPr defTabSz="914400">
                          <a:defRPr sz="1800" b="0">
                            <a:solidFill>
                              <a:srgbClr val="000000"/>
                            </a:solidFill>
                          </a:defRPr>
                        </a:pPr>
                        <a:r>
                          <a:rPr sz="3200" b="1">
                            <a:solidFill>
                              <a:srgbClr val="FFFFFF"/>
                            </a:solidFill>
                            <a:sym typeface="Helvetica Neue"/>
                          </a:rPr>
                          <a:t>Total</a:t>
                        </a:r>
                      </a:p>
                    </a:txBody>
                    <a:tcPr marL="50800" marR="50800" marT="50800" marB="50800" anchor="ctr" horzOverflow="overflow"/>
                  </a:tc>
                  <a:tc>
                    <a:txBody>
                      <a:bodyPr/>
                      <a:lstStyle/>
                      <a:p>
                        <a:pPr defTabSz="914400">
                          <a:defRPr sz="1800"/>
                        </a:pPr>
                        <a:r>
                          <a:rPr sz="3200">
                            <a:sym typeface="Helvetica Neue"/>
                          </a:rPr>
                          <a:t>42 Oku-yen</a:t>
                        </a:r>
                      </a:p>
                    </a:txBody>
                    <a:tcPr marL="50800" marR="50800" marT="50800" marB="50800" anchor="ctr" horzOverflow="overflow"/>
                  </a:tc>
                  <a:tc>
                    <a:txBody>
                      <a:bodyPr/>
                      <a:lstStyle/>
                      <a:p>
                        <a:pPr defTabSz="914400">
                          <a:defRPr sz="1800"/>
                        </a:pPr>
                        <a:r>
                          <a:rPr sz="3200">
                            <a:sym typeface="Helvetica Neue"/>
                          </a:rPr>
                          <a:t>30 Oku-yen</a:t>
                        </a:r>
                      </a:p>
                    </a:txBody>
                    <a:tcPr marL="50800" marR="50800" marT="50800" marB="50800" anchor="ctr" horzOverflow="overflow"/>
                  </a:tc>
                  <a:extLst>
                    <a:ext uri="{0D108BD9-81ED-4DB2-BD59-A6C34878D82A}">
                      <a16:rowId xmlns:a16="http://schemas.microsoft.com/office/drawing/2014/main" val="10004"/>
                    </a:ext>
                  </a:extLst>
                </a:tr>
              </a:tbl>
            </a:graphicData>
          </a:graphic>
        </p:graphicFrame>
        <p:graphicFrame>
          <p:nvGraphicFramePr>
            <p:cNvPr id="527" name="Table"/>
            <p:cNvGraphicFramePr/>
            <p:nvPr/>
          </p:nvGraphicFramePr>
          <p:xfrm>
            <a:off x="19216" y="14936"/>
            <a:ext cx="11910332" cy="3535679"/>
          </p:xfrm>
          <a:graphic>
            <a:graphicData uri="http://schemas.openxmlformats.org/drawingml/2006/table">
              <a:tbl>
                <a:tblPr firstRow="1" firstCol="1" bandRow="1">
                  <a:tableStyleId>{4C3C2611-4C71-4FC5-86AE-919BDF0F9419}</a:tableStyleId>
                </a:tblPr>
                <a:tblGrid>
                  <a:gridCol w="6354967">
                    <a:extLst>
                      <a:ext uri="{9D8B030D-6E8A-4147-A177-3AD203B41FA5}">
                        <a16:colId xmlns:a16="http://schemas.microsoft.com/office/drawing/2014/main" val="20000"/>
                      </a:ext>
                    </a:extLst>
                  </a:gridCol>
                  <a:gridCol w="2967356">
                    <a:extLst>
                      <a:ext uri="{9D8B030D-6E8A-4147-A177-3AD203B41FA5}">
                        <a16:colId xmlns:a16="http://schemas.microsoft.com/office/drawing/2014/main" val="20001"/>
                      </a:ext>
                    </a:extLst>
                  </a:gridCol>
                  <a:gridCol w="2588011">
                    <a:extLst>
                      <a:ext uri="{9D8B030D-6E8A-4147-A177-3AD203B41FA5}">
                        <a16:colId xmlns:a16="http://schemas.microsoft.com/office/drawing/2014/main" val="20002"/>
                      </a:ext>
                    </a:extLst>
                  </a:gridCol>
                </a:tblGrid>
                <a:tr h="546889">
                  <a:tc>
                    <a:txBody>
                      <a:bodyPr/>
                      <a:lstStyle/>
                      <a:p>
                        <a:pPr defTabSz="914400">
                          <a:defRPr sz="1800" b="0">
                            <a:solidFill>
                              <a:srgbClr val="000000"/>
                            </a:solidFill>
                          </a:defRPr>
                        </a:pPr>
                        <a:r>
                          <a:rPr sz="3200" b="1">
                            <a:solidFill>
                              <a:srgbClr val="FFFFFF"/>
                            </a:solidFill>
                            <a:sym typeface="Helvetica Neue"/>
                          </a:rPr>
                          <a:t>item</a:t>
                        </a:r>
                      </a:p>
                    </a:txBody>
                    <a:tcPr marL="50800" marR="50800" marT="50800" marB="50800" anchor="ctr" horzOverflow="overflow"/>
                  </a:tc>
                  <a:tc>
                    <a:txBody>
                      <a:bodyPr/>
                      <a:lstStyle/>
                      <a:p>
                        <a:pPr defTabSz="914400">
                          <a:defRPr sz="1800" b="0">
                            <a:solidFill>
                              <a:srgbClr val="000000"/>
                            </a:solidFill>
                          </a:defRPr>
                        </a:pPr>
                        <a:r>
                          <a:rPr sz="3200" b="1">
                            <a:solidFill>
                              <a:srgbClr val="FFFFFF"/>
                            </a:solidFill>
                            <a:sym typeface="Helvetica Neue"/>
                          </a:rPr>
                          <a:t>Japan</a:t>
                        </a:r>
                      </a:p>
                    </a:txBody>
                    <a:tcPr marL="50800" marR="50800" marT="50800" marB="50800" anchor="ctr" horzOverflow="overflow"/>
                  </a:tc>
                  <a:tc>
                    <a:txBody>
                      <a:bodyPr/>
                      <a:lstStyle/>
                      <a:p>
                        <a:pPr defTabSz="914400">
                          <a:defRPr sz="1800" b="0">
                            <a:solidFill>
                              <a:srgbClr val="000000"/>
                            </a:solidFill>
                          </a:defRPr>
                        </a:pPr>
                        <a:r>
                          <a:rPr sz="3200" b="1">
                            <a:solidFill>
                              <a:srgbClr val="FFFFFF"/>
                            </a:solidFill>
                            <a:sym typeface="Helvetica Neue"/>
                          </a:rPr>
                          <a:t>Oversea</a:t>
                        </a:r>
                      </a:p>
                    </a:txBody>
                    <a:tcPr marL="50800" marR="50800" marT="50800" marB="50800" anchor="ctr" horzOverflow="overflow"/>
                  </a:tc>
                  <a:extLst>
                    <a:ext uri="{0D108BD9-81ED-4DB2-BD59-A6C34878D82A}">
                      <a16:rowId xmlns:a16="http://schemas.microsoft.com/office/drawing/2014/main" val="10000"/>
                    </a:ext>
                  </a:extLst>
                </a:tr>
                <a:tr h="546889">
                  <a:tc>
                    <a:txBody>
                      <a:bodyPr/>
                      <a:lstStyle/>
                      <a:p>
                        <a:pPr defTabSz="914400">
                          <a:defRPr sz="1800" b="0">
                            <a:solidFill>
                              <a:srgbClr val="000000"/>
                            </a:solidFill>
                          </a:defRPr>
                        </a:pPr>
                        <a:r>
                          <a:rPr sz="3200" b="1">
                            <a:solidFill>
                              <a:srgbClr val="FFFFFF"/>
                            </a:solidFill>
                            <a:sym typeface="Helvetica Neue"/>
                          </a:rPr>
                          <a:t>Cavern</a:t>
                        </a:r>
                      </a:p>
                    </a:txBody>
                    <a:tcPr marL="50800" marR="50800" marT="50800" marB="50800" anchor="ctr" horzOverflow="overflow"/>
                  </a:tc>
                  <a:tc>
                    <a:txBody>
                      <a:bodyPr/>
                      <a:lstStyle/>
                      <a:p>
                        <a:pPr defTabSz="914400">
                          <a:defRPr sz="1800"/>
                        </a:pPr>
                        <a:r>
                          <a:rPr sz="3200">
                            <a:sym typeface="Helvetica Neue"/>
                          </a:rPr>
                          <a:t>263</a:t>
                        </a:r>
                      </a:p>
                    </a:txBody>
                    <a:tcPr marL="50800" marR="50800" marT="50800" marB="50800" anchor="ctr" horzOverflow="overflow"/>
                  </a:tc>
                  <a:tc>
                    <a:txBody>
                      <a:bodyPr/>
                      <a:lstStyle/>
                      <a:p>
                        <a:pPr defTabSz="914400">
                          <a:defRPr sz="3200">
                            <a:sym typeface="Helvetica Neue"/>
                          </a:defRPr>
                        </a:pPr>
                        <a:endParaRPr/>
                      </a:p>
                    </a:txBody>
                    <a:tcPr marL="50800" marR="50800" marT="50800" marB="50800" anchor="ctr" horzOverflow="overflow"/>
                  </a:tc>
                  <a:extLst>
                    <a:ext uri="{0D108BD9-81ED-4DB2-BD59-A6C34878D82A}">
                      <a16:rowId xmlns:a16="http://schemas.microsoft.com/office/drawing/2014/main" val="10001"/>
                    </a:ext>
                  </a:extLst>
                </a:tr>
                <a:tr h="546889">
                  <a:tc>
                    <a:txBody>
                      <a:bodyPr/>
                      <a:lstStyle/>
                      <a:p>
                        <a:pPr defTabSz="914400">
                          <a:defRPr sz="1800" b="0">
                            <a:solidFill>
                              <a:srgbClr val="000000"/>
                            </a:solidFill>
                          </a:defRPr>
                        </a:pPr>
                        <a:r>
                          <a:rPr sz="3200" b="1">
                            <a:solidFill>
                              <a:srgbClr val="FFFFFF"/>
                            </a:solidFill>
                            <a:sym typeface="Helvetica Neue"/>
                          </a:rPr>
                          <a:t>Tank (liner, structure)</a:t>
                        </a:r>
                      </a:p>
                    </a:txBody>
                    <a:tcPr marL="50800" marR="50800" marT="50800" marB="50800" anchor="ctr" horzOverflow="overflow"/>
                  </a:tc>
                  <a:tc>
                    <a:txBody>
                      <a:bodyPr/>
                      <a:lstStyle/>
                      <a:p>
                        <a:pPr defTabSz="914400">
                          <a:defRPr sz="1800"/>
                        </a:pPr>
                        <a:r>
                          <a:rPr sz="3200">
                            <a:sym typeface="Helvetica Neue"/>
                          </a:rPr>
                          <a:t>127</a:t>
                        </a:r>
                      </a:p>
                    </a:txBody>
                    <a:tcPr marL="50800" marR="50800" marT="50800" marB="50800" anchor="ctr" horzOverflow="overflow"/>
                  </a:tc>
                  <a:tc>
                    <a:txBody>
                      <a:bodyPr/>
                      <a:lstStyle/>
                      <a:p>
                        <a:pPr defTabSz="914400">
                          <a:defRPr sz="3200">
                            <a:sym typeface="Helvetica Neue"/>
                          </a:defRPr>
                        </a:pPr>
                        <a:endParaRPr/>
                      </a:p>
                    </a:txBody>
                    <a:tcPr marL="50800" marR="50800" marT="50800" marB="50800" anchor="ctr" horzOverflow="overflow"/>
                  </a:tc>
                  <a:extLst>
                    <a:ext uri="{0D108BD9-81ED-4DB2-BD59-A6C34878D82A}">
                      <a16:rowId xmlns:a16="http://schemas.microsoft.com/office/drawing/2014/main" val="10002"/>
                    </a:ext>
                  </a:extLst>
                </a:tr>
                <a:tr h="546889">
                  <a:tc>
                    <a:txBody>
                      <a:bodyPr/>
                      <a:lstStyle/>
                      <a:p>
                        <a:pPr defTabSz="914400">
                          <a:defRPr sz="1800" b="0">
                            <a:solidFill>
                              <a:srgbClr val="000000"/>
                            </a:solidFill>
                          </a:defRPr>
                        </a:pPr>
                        <a:r>
                          <a:rPr sz="3200" b="1">
                            <a:solidFill>
                              <a:srgbClr val="FFFFFF"/>
                            </a:solidFill>
                            <a:sym typeface="Helvetica Neue"/>
                          </a:rPr>
                          <a:t>Photo-detection system</a:t>
                        </a:r>
                      </a:p>
                    </a:txBody>
                    <a:tcPr marL="50800" marR="50800" marT="50800" marB="50800" anchor="ctr" horzOverflow="overflow"/>
                  </a:tc>
                  <a:tc>
                    <a:txBody>
                      <a:bodyPr/>
                      <a:lstStyle/>
                      <a:p>
                        <a:pPr defTabSz="914400">
                          <a:defRPr sz="1800"/>
                        </a:pPr>
                        <a:r>
                          <a:rPr sz="3200">
                            <a:sym typeface="Helvetica Neue"/>
                          </a:rPr>
                          <a:t>113</a:t>
                        </a:r>
                      </a:p>
                    </a:txBody>
                    <a:tcPr marL="50800" marR="50800" marT="50800" marB="50800" anchor="ctr" horzOverflow="overflow"/>
                  </a:tc>
                  <a:tc>
                    <a:txBody>
                      <a:bodyPr/>
                      <a:lstStyle/>
                      <a:p>
                        <a:pPr defTabSz="914400">
                          <a:defRPr sz="1800"/>
                        </a:pPr>
                        <a:r>
                          <a:rPr sz="3200">
                            <a:sym typeface="Helvetica Neue"/>
                          </a:rPr>
                          <a:t>124*</a:t>
                        </a:r>
                      </a:p>
                    </a:txBody>
                    <a:tcPr marL="50800" marR="50800" marT="50800" marB="50800" anchor="ctr" horzOverflow="overflow"/>
                  </a:tc>
                  <a:extLst>
                    <a:ext uri="{0D108BD9-81ED-4DB2-BD59-A6C34878D82A}">
                      <a16:rowId xmlns:a16="http://schemas.microsoft.com/office/drawing/2014/main" val="10003"/>
                    </a:ext>
                  </a:extLst>
                </a:tr>
                <a:tr h="546889">
                  <a:tc>
                    <a:txBody>
                      <a:bodyPr/>
                      <a:lstStyle/>
                      <a:p>
                        <a:pPr defTabSz="914400">
                          <a:defRPr sz="1800" b="0">
                            <a:solidFill>
                              <a:srgbClr val="000000"/>
                            </a:solidFill>
                          </a:defRPr>
                        </a:pPr>
                        <a:r>
                          <a:rPr sz="3200" b="1">
                            <a:solidFill>
                              <a:srgbClr val="FFFFFF"/>
                            </a:solidFill>
                            <a:sym typeface="Helvetica Neue"/>
                          </a:rPr>
                          <a:t>Water &amp; management</a:t>
                        </a:r>
                      </a:p>
                    </a:txBody>
                    <a:tcPr marL="50800" marR="50800" marT="50800" marB="50800" anchor="ctr" horzOverflow="overflow"/>
                  </a:tc>
                  <a:tc>
                    <a:txBody>
                      <a:bodyPr/>
                      <a:lstStyle/>
                      <a:p>
                        <a:pPr defTabSz="914400">
                          <a:defRPr sz="1800"/>
                        </a:pPr>
                        <a:r>
                          <a:rPr sz="3200">
                            <a:sym typeface="Helvetica Neue"/>
                          </a:rPr>
                          <a:t>47</a:t>
                        </a:r>
                      </a:p>
                    </a:txBody>
                    <a:tcPr marL="50800" marR="50800" marT="50800" marB="50800" anchor="ctr" horzOverflow="overflow"/>
                  </a:tc>
                  <a:tc>
                    <a:txBody>
                      <a:bodyPr/>
                      <a:lstStyle/>
                      <a:p>
                        <a:pPr defTabSz="914400">
                          <a:defRPr sz="3200">
                            <a:sym typeface="Helvetica Neue"/>
                          </a:defRPr>
                        </a:pPr>
                        <a:endParaRPr/>
                      </a:p>
                    </a:txBody>
                    <a:tcPr marL="50800" marR="50800" marT="50800" marB="50800" anchor="ctr" horzOverflow="overflow"/>
                  </a:tc>
                  <a:extLst>
                    <a:ext uri="{0D108BD9-81ED-4DB2-BD59-A6C34878D82A}">
                      <a16:rowId xmlns:a16="http://schemas.microsoft.com/office/drawing/2014/main" val="10004"/>
                    </a:ext>
                  </a:extLst>
                </a:tr>
                <a:tr h="546889">
                  <a:tc>
                    <a:txBody>
                      <a:bodyPr/>
                      <a:lstStyle/>
                      <a:p>
                        <a:pPr defTabSz="914400">
                          <a:defRPr sz="1800" b="0">
                            <a:solidFill>
                              <a:srgbClr val="000000"/>
                            </a:solidFill>
                          </a:defRPr>
                        </a:pPr>
                        <a:r>
                          <a:rPr sz="3200" b="1">
                            <a:solidFill>
                              <a:srgbClr val="FFFFFF"/>
                            </a:solidFill>
                            <a:sym typeface="Helvetica Neue"/>
                          </a:rPr>
                          <a:t>Total</a:t>
                        </a:r>
                      </a:p>
                    </a:txBody>
                    <a:tcPr marL="50800" marR="50800" marT="50800" marB="50800" anchor="ctr" horzOverflow="overflow"/>
                  </a:tc>
                  <a:tc>
                    <a:txBody>
                      <a:bodyPr/>
                      <a:lstStyle/>
                      <a:p>
                        <a:pPr defTabSz="914400">
                          <a:defRPr sz="1800"/>
                        </a:pPr>
                        <a:r>
                          <a:rPr sz="3200">
                            <a:sym typeface="Helvetica Neue"/>
                          </a:rPr>
                          <a:t>549 Oku-yen</a:t>
                        </a:r>
                      </a:p>
                    </a:txBody>
                    <a:tcPr marL="50800" marR="50800" marT="50800" marB="50800" anchor="ctr" horzOverflow="overflow"/>
                  </a:tc>
                  <a:tc>
                    <a:txBody>
                      <a:bodyPr/>
                      <a:lstStyle/>
                      <a:p>
                        <a:pPr defTabSz="914400">
                          <a:defRPr sz="1800"/>
                        </a:pPr>
                        <a:r>
                          <a:rPr sz="3200">
                            <a:sym typeface="Helvetica Neue"/>
                          </a:rPr>
                          <a:t>124 Oku-yen</a:t>
                        </a:r>
                      </a:p>
                    </a:txBody>
                    <a:tcPr marL="50800" marR="50800" marT="50800" marB="50800" anchor="ctr" horzOverflow="overflow"/>
                  </a:tc>
                  <a:extLst>
                    <a:ext uri="{0D108BD9-81ED-4DB2-BD59-A6C34878D82A}">
                      <a16:rowId xmlns:a16="http://schemas.microsoft.com/office/drawing/2014/main" val="10005"/>
                    </a:ext>
                  </a:extLst>
                </a:tr>
              </a:tbl>
            </a:graphicData>
          </a:graphic>
        </p:graphicFrame>
      </p:grpSp>
      <p:sp>
        <p:nvSpPr>
          <p:cNvPr id="529" name="Rectangle"/>
          <p:cNvSpPr/>
          <p:nvPr/>
        </p:nvSpPr>
        <p:spPr>
          <a:xfrm>
            <a:off x="6925463" y="4279456"/>
            <a:ext cx="2807707" cy="2722065"/>
          </a:xfrm>
          <a:prstGeom prst="rect">
            <a:avLst/>
          </a:prstGeom>
          <a:ln w="127000">
            <a:solidFill>
              <a:schemeClr val="accent5">
                <a:hueOff val="-82419"/>
                <a:satOff val="-9513"/>
                <a:lumOff val="-16343"/>
              </a:schemeClr>
            </a:solidFill>
            <a:miter lim="400000"/>
          </a:ln>
        </p:spPr>
        <p:txBody>
          <a:bodyPr lIns="50800" tIns="50800" rIns="50800" bIns="50800" anchor="ctr"/>
          <a:lstStyle/>
          <a:p>
            <a:pPr>
              <a:defRPr sz="4000">
                <a:solidFill>
                  <a:srgbClr val="FFFFFF"/>
                </a:solidFill>
                <a:effectLst>
                  <a:outerShdw blurRad="38100" dist="12700" dir="5400000" rotWithShape="0">
                    <a:srgbClr val="000000">
                      <a:alpha val="50000"/>
                    </a:srgbClr>
                  </a:outerShdw>
                </a:effectLst>
              </a:defRPr>
            </a:pPr>
            <a:endParaRPr/>
          </a:p>
        </p:txBody>
      </p:sp>
      <p:sp>
        <p:nvSpPr>
          <p:cNvPr id="530" name="UTokyo…"/>
          <p:cNvSpPr txBox="1"/>
          <p:nvPr/>
        </p:nvSpPr>
        <p:spPr>
          <a:xfrm>
            <a:off x="4790410" y="3690927"/>
            <a:ext cx="2178882" cy="11257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nSpc>
                <a:spcPct val="70000"/>
              </a:lnSpc>
              <a:defRPr b="1">
                <a:solidFill>
                  <a:schemeClr val="accent5">
                    <a:hueOff val="-82419"/>
                    <a:satOff val="-9513"/>
                    <a:lumOff val="-16343"/>
                  </a:schemeClr>
                </a:solidFill>
                <a:latin typeface="Arial"/>
                <a:ea typeface="Arial"/>
                <a:cs typeface="Arial"/>
                <a:sym typeface="Arial"/>
              </a:defRPr>
            </a:pPr>
            <a:r>
              <a:t>UTokyo</a:t>
            </a:r>
          </a:p>
          <a:p>
            <a:pPr>
              <a:lnSpc>
                <a:spcPct val="70000"/>
              </a:lnSpc>
              <a:defRPr b="1">
                <a:solidFill>
                  <a:schemeClr val="accent5">
                    <a:hueOff val="-82419"/>
                    <a:satOff val="-9513"/>
                    <a:lumOff val="-16343"/>
                  </a:schemeClr>
                </a:solidFill>
                <a:latin typeface="Arial"/>
                <a:ea typeface="Arial"/>
                <a:cs typeface="Arial"/>
                <a:sym typeface="Arial"/>
              </a:defRPr>
            </a:pPr>
            <a:r>
              <a:t>(ICRR)</a:t>
            </a:r>
          </a:p>
        </p:txBody>
      </p:sp>
      <p:sp>
        <p:nvSpPr>
          <p:cNvPr id="531" name="Rectangle"/>
          <p:cNvSpPr/>
          <p:nvPr/>
        </p:nvSpPr>
        <p:spPr>
          <a:xfrm>
            <a:off x="6925463" y="7127799"/>
            <a:ext cx="2807707" cy="2104513"/>
          </a:xfrm>
          <a:prstGeom prst="rect">
            <a:avLst/>
          </a:prstGeom>
          <a:ln w="127000">
            <a:solidFill>
              <a:schemeClr val="accent4">
                <a:hueOff val="-1081314"/>
                <a:satOff val="4338"/>
                <a:lumOff val="-8931"/>
              </a:schemeClr>
            </a:solidFill>
            <a:miter lim="400000"/>
          </a:ln>
        </p:spPr>
        <p:txBody>
          <a:bodyPr lIns="50800" tIns="50800" rIns="50800" bIns="50800" anchor="ctr"/>
          <a:lstStyle/>
          <a:p>
            <a:pPr>
              <a:defRPr sz="4000">
                <a:solidFill>
                  <a:srgbClr val="FFFFFF"/>
                </a:solidFill>
                <a:effectLst>
                  <a:outerShdw blurRad="38100" dist="12700" dir="5400000" rotWithShape="0">
                    <a:srgbClr val="000000">
                      <a:alpha val="50000"/>
                    </a:srgbClr>
                  </a:outerShdw>
                </a:effectLst>
              </a:defRPr>
            </a:pPr>
            <a:endParaRPr/>
          </a:p>
        </p:txBody>
      </p:sp>
      <p:sp>
        <p:nvSpPr>
          <p:cNvPr id="532" name="KEK"/>
          <p:cNvSpPr txBox="1"/>
          <p:nvPr/>
        </p:nvSpPr>
        <p:spPr>
          <a:xfrm>
            <a:off x="5627687" y="7061240"/>
            <a:ext cx="1240484" cy="6937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solidFill>
                  <a:schemeClr val="accent4">
                    <a:hueOff val="-1081314"/>
                    <a:satOff val="4338"/>
                    <a:lumOff val="-8931"/>
                  </a:schemeClr>
                </a:solidFill>
                <a:latin typeface="Arial"/>
                <a:ea typeface="Arial"/>
                <a:cs typeface="Arial"/>
                <a:sym typeface="Arial"/>
              </a:defRPr>
            </a:lvl1pPr>
          </a:lstStyle>
          <a:p>
            <a:r>
              <a:t>KEK</a:t>
            </a:r>
          </a:p>
        </p:txBody>
      </p:sp>
      <p:sp>
        <p:nvSpPr>
          <p:cNvPr id="533" name="Rectangle"/>
          <p:cNvSpPr/>
          <p:nvPr/>
        </p:nvSpPr>
        <p:spPr>
          <a:xfrm>
            <a:off x="9851642" y="4279456"/>
            <a:ext cx="2596242" cy="4933303"/>
          </a:xfrm>
          <a:prstGeom prst="rect">
            <a:avLst/>
          </a:prstGeom>
          <a:ln w="127000">
            <a:solidFill>
              <a:srgbClr val="0433FF"/>
            </a:solidFill>
            <a:miter lim="400000"/>
          </a:ln>
        </p:spPr>
        <p:txBody>
          <a:bodyPr lIns="50800" tIns="50800" rIns="50800" bIns="50800" anchor="ctr"/>
          <a:lstStyle/>
          <a:p>
            <a:pPr>
              <a:defRPr sz="4000">
                <a:solidFill>
                  <a:srgbClr val="FFFFFF"/>
                </a:solidFill>
                <a:effectLst>
                  <a:outerShdw blurRad="38100" dist="12700" dir="5400000" rotWithShape="0">
                    <a:srgbClr val="000000">
                      <a:alpha val="50000"/>
                    </a:srgbClr>
                  </a:outerShdw>
                </a:effectLst>
              </a:defRPr>
            </a:pPr>
            <a:endParaRPr/>
          </a:p>
        </p:txBody>
      </p:sp>
      <p:sp>
        <p:nvSpPr>
          <p:cNvPr id="534" name="Foreign partners"/>
          <p:cNvSpPr txBox="1"/>
          <p:nvPr/>
        </p:nvSpPr>
        <p:spPr>
          <a:xfrm>
            <a:off x="10079503" y="4313947"/>
            <a:ext cx="2328182" cy="11257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70000"/>
              </a:lnSpc>
              <a:defRPr b="1">
                <a:solidFill>
                  <a:srgbClr val="0433FF"/>
                </a:solidFill>
                <a:latin typeface="Arial"/>
                <a:ea typeface="Arial"/>
                <a:cs typeface="Arial"/>
                <a:sym typeface="Arial"/>
              </a:defRPr>
            </a:lvl1pPr>
          </a:lstStyle>
          <a:p>
            <a:r>
              <a:t>Foreign partners</a:t>
            </a:r>
          </a:p>
        </p:txBody>
      </p:sp>
      <p:sp>
        <p:nvSpPr>
          <p:cNvPr id="535" name="Period…"/>
          <p:cNvSpPr txBox="1"/>
          <p:nvPr/>
        </p:nvSpPr>
        <p:spPr>
          <a:xfrm>
            <a:off x="453603" y="569637"/>
            <a:ext cx="12097594" cy="28490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ormAutofit/>
          </a:bodyPr>
          <a:lstStyle/>
          <a:p>
            <a:pPr marL="893206" indent="-597931" algn="l" defTabSz="543305">
              <a:buSzPct val="171000"/>
              <a:buChar char="•"/>
              <a:defRPr sz="3720">
                <a:latin typeface="Arial"/>
                <a:ea typeface="Arial"/>
                <a:cs typeface="Arial"/>
                <a:sym typeface="Arial"/>
              </a:defRPr>
            </a:pPr>
            <a:r>
              <a:t>Period</a:t>
            </a:r>
          </a:p>
          <a:p>
            <a:pPr marL="1181100" lvl="1" indent="-472440" algn="l" defTabSz="543305">
              <a:buSzPct val="171000"/>
              <a:buChar char="•"/>
              <a:defRPr sz="2790">
                <a:latin typeface="Arial"/>
                <a:ea typeface="Arial"/>
                <a:cs typeface="Arial"/>
                <a:sym typeface="Arial"/>
              </a:defRPr>
            </a:pPr>
            <a:r>
              <a:t>Construction of Hyper-K, ND, Beam upgrade: ~7 years (2020~2027)</a:t>
            </a:r>
          </a:p>
          <a:p>
            <a:pPr marL="1181100" lvl="1" indent="-472440" algn="l" defTabSz="543305">
              <a:buSzPct val="171000"/>
              <a:buChar char="•"/>
              <a:defRPr sz="2790">
                <a:latin typeface="Arial"/>
                <a:ea typeface="Arial"/>
                <a:cs typeface="Arial"/>
                <a:sym typeface="Arial"/>
              </a:defRPr>
            </a:pPr>
            <a:r>
              <a:t>Operation of Hyper-K: 20 years (2027-2046)</a:t>
            </a:r>
          </a:p>
          <a:p>
            <a:pPr marL="1181100" lvl="1" indent="-472440" algn="l" defTabSz="543305">
              <a:buSzPct val="171000"/>
              <a:buChar char="•"/>
              <a:defRPr sz="2790">
                <a:latin typeface="Arial"/>
                <a:ea typeface="Arial"/>
                <a:cs typeface="Arial"/>
                <a:sym typeface="Arial"/>
              </a:defRPr>
            </a:pPr>
            <a:r>
              <a:t>Operation of J-PARC: 10 years (2027-2036)</a:t>
            </a:r>
          </a:p>
          <a:p>
            <a:pPr marL="959643" indent="-664368" algn="l" defTabSz="543305">
              <a:buSzPct val="171000"/>
              <a:buChar char="•"/>
              <a:defRPr sz="3348">
                <a:latin typeface="Arial"/>
                <a:ea typeface="Arial"/>
                <a:cs typeface="Arial"/>
                <a:sym typeface="Arial"/>
              </a:defRPr>
            </a:pPr>
            <a:r>
              <a:rPr sz="3720"/>
              <a:t>Components to be requested and institutes</a:t>
            </a:r>
            <a:r>
              <a:t> </a:t>
            </a:r>
            <a:r>
              <a:rPr sz="2232"/>
              <a:t>(Oku-yen~1MUSD, numbers for last year’s budget request)</a:t>
            </a:r>
          </a:p>
        </p:txBody>
      </p:sp>
      <p:sp>
        <p:nvSpPr>
          <p:cNvPr id="536" name="Text"/>
          <p:cNvSpPr txBox="1"/>
          <p:nvPr/>
        </p:nvSpPr>
        <p:spPr>
          <a:xfrm>
            <a:off x="12592710" y="9276894"/>
            <a:ext cx="227280" cy="3243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b">
            <a:spAutoFit/>
          </a:bodyPr>
          <a:lstStyle/>
          <a:p>
            <a:pPr>
              <a:defRPr sz="1600">
                <a:latin typeface="Helvetica Neue Light"/>
                <a:ea typeface="Helvetica Neue Light"/>
                <a:cs typeface="Helvetica Neue Light"/>
                <a:sym typeface="Helvetica Neue Light"/>
              </a:defRPr>
            </a:pPr>
            <a:fld id="{86CB4B4D-7CA3-9044-876B-883B54F8677D}" type="slidenum">
              <a:t>2</a:t>
            </a:fld>
            <a:r>
              <a:t>￼</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International Contributions Towards the Construction and Operation…"/>
          <p:cNvSpPr txBox="1">
            <a:spLocks noGrp="1"/>
          </p:cNvSpPr>
          <p:nvPr>
            <p:ph type="title"/>
          </p:nvPr>
        </p:nvSpPr>
        <p:spPr>
          <a:xfrm>
            <a:off x="209555" y="249766"/>
            <a:ext cx="12585690" cy="1710562"/>
          </a:xfrm>
          <a:prstGeom prst="rect">
            <a:avLst/>
          </a:prstGeom>
        </p:spPr>
        <p:txBody>
          <a:bodyPr>
            <a:normAutofit/>
          </a:bodyPr>
          <a:lstStyle/>
          <a:p>
            <a:pPr defTabSz="269747">
              <a:lnSpc>
                <a:spcPct val="115000"/>
              </a:lnSpc>
              <a:spcBef>
                <a:spcPts val="500"/>
              </a:spcBef>
              <a:defRPr sz="3539">
                <a:uFill>
                  <a:solidFill>
                    <a:srgbClr val="000000"/>
                  </a:solidFill>
                </a:uFill>
                <a:latin typeface="Arial"/>
                <a:ea typeface="Arial"/>
                <a:cs typeface="Arial"/>
                <a:sym typeface="Arial"/>
              </a:defRPr>
            </a:pPr>
            <a:r>
              <a:t>International Contributions Towards the Construction and Operation</a:t>
            </a:r>
          </a:p>
          <a:p>
            <a:pPr defTabSz="269747">
              <a:lnSpc>
                <a:spcPct val="115000"/>
              </a:lnSpc>
              <a:spcBef>
                <a:spcPts val="500"/>
              </a:spcBef>
              <a:defRPr sz="2359">
                <a:uFill>
                  <a:solidFill>
                    <a:srgbClr val="000000"/>
                  </a:solidFill>
                </a:uFill>
                <a:latin typeface="Arial"/>
                <a:ea typeface="Arial"/>
                <a:cs typeface="Arial"/>
                <a:sym typeface="Arial"/>
              </a:defRPr>
            </a:pPr>
            <a:r>
              <a:t>HK proto-collaboration, March 24, 2017</a:t>
            </a:r>
          </a:p>
        </p:txBody>
      </p:sp>
      <p:sp>
        <p:nvSpPr>
          <p:cNvPr id="539" name="International proto-collaboration from non-Japanese institutions will make their best efforts, by means of  in-kind and capital contributions, as well as collaboration-supplied manpower, to provide following:"/>
          <p:cNvSpPr txBox="1">
            <a:spLocks noGrp="1"/>
          </p:cNvSpPr>
          <p:nvPr>
            <p:ph type="body" sz="quarter" idx="1"/>
          </p:nvPr>
        </p:nvSpPr>
        <p:spPr>
          <a:xfrm>
            <a:off x="364111" y="2047031"/>
            <a:ext cx="12276578" cy="1286355"/>
          </a:xfrm>
          <a:prstGeom prst="rect">
            <a:avLst/>
          </a:prstGeom>
        </p:spPr>
        <p:txBody>
          <a:bodyPr anchor="t"/>
          <a:lstStyle>
            <a:lvl1pPr marL="853281" indent="-535781">
              <a:spcBef>
                <a:spcPts val="800"/>
              </a:spcBef>
              <a:defRPr sz="2400">
                <a:latin typeface="Arial"/>
                <a:ea typeface="Arial"/>
                <a:cs typeface="Arial"/>
                <a:sym typeface="Arial"/>
              </a:defRPr>
            </a:lvl1pPr>
          </a:lstStyle>
          <a:p>
            <a:r>
              <a:t>International proto-collaboration from non-Japanese institutions will make their best efforts, by means of  in-kind and capital contributions, as well as collaboration-supplied manpower, to provide following: </a:t>
            </a:r>
          </a:p>
        </p:txBody>
      </p:sp>
      <p:sp>
        <p:nvSpPr>
          <p:cNvPr id="540" name="Slide Number"/>
          <p:cNvSpPr txBox="1">
            <a:spLocks noGrp="1"/>
          </p:cNvSpPr>
          <p:nvPr>
            <p:ph type="sldNum" sz="quarter" idx="2"/>
          </p:nvPr>
        </p:nvSpPr>
        <p:spPr>
          <a:xfrm>
            <a:off x="12592049" y="9232900"/>
            <a:ext cx="228601" cy="3683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pic>
        <p:nvPicPr>
          <p:cNvPr id="541" name="Image" descr="Image"/>
          <p:cNvPicPr>
            <a:picLocks noChangeAspect="1"/>
          </p:cNvPicPr>
          <p:nvPr/>
        </p:nvPicPr>
        <p:blipFill>
          <a:blip r:embed="rId2">
            <a:extLst/>
          </a:blip>
          <a:stretch>
            <a:fillRect/>
          </a:stretch>
        </p:blipFill>
        <p:spPr>
          <a:xfrm>
            <a:off x="2151633" y="3604755"/>
            <a:ext cx="8565270" cy="2098397"/>
          </a:xfrm>
          <a:prstGeom prst="rect">
            <a:avLst/>
          </a:prstGeom>
          <a:ln w="12700">
            <a:miter lim="400000"/>
          </a:ln>
        </p:spPr>
      </p:pic>
      <p:pic>
        <p:nvPicPr>
          <p:cNvPr id="542" name="Image" descr="Image"/>
          <p:cNvPicPr>
            <a:picLocks noChangeAspect="1"/>
          </p:cNvPicPr>
          <p:nvPr/>
        </p:nvPicPr>
        <p:blipFill>
          <a:blip r:embed="rId3">
            <a:extLst/>
          </a:blip>
          <a:stretch>
            <a:fillRect/>
          </a:stretch>
        </p:blipFill>
        <p:spPr>
          <a:xfrm>
            <a:off x="2020839" y="5824448"/>
            <a:ext cx="9534448" cy="3641348"/>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
        <p:nvSpPr>
          <p:cNvPr id="545" name="International sharing under discussion"/>
          <p:cNvSpPr txBox="1"/>
          <p:nvPr/>
        </p:nvSpPr>
        <p:spPr>
          <a:xfrm>
            <a:off x="711200" y="114300"/>
            <a:ext cx="11823700" cy="10995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lstStyle>
            <a:lvl1pPr>
              <a:defRPr sz="5300">
                <a:latin typeface="Arial"/>
                <a:ea typeface="Arial"/>
                <a:cs typeface="Arial"/>
                <a:sym typeface="Arial"/>
              </a:defRPr>
            </a:lvl1pPr>
          </a:lstStyle>
          <a:p>
            <a:r>
              <a:t>International sharing under discussion</a:t>
            </a:r>
          </a:p>
        </p:txBody>
      </p:sp>
      <p:pic>
        <p:nvPicPr>
          <p:cNvPr id="546" name="Image" descr="Image"/>
          <p:cNvPicPr>
            <a:picLocks noChangeAspect="1"/>
          </p:cNvPicPr>
          <p:nvPr/>
        </p:nvPicPr>
        <p:blipFill>
          <a:blip r:embed="rId2">
            <a:extLst/>
          </a:blip>
          <a:stretch>
            <a:fillRect/>
          </a:stretch>
        </p:blipFill>
        <p:spPr>
          <a:xfrm>
            <a:off x="1080767" y="1219200"/>
            <a:ext cx="10843266" cy="6553747"/>
          </a:xfrm>
          <a:prstGeom prst="rect">
            <a:avLst/>
          </a:prstGeom>
          <a:ln w="12700">
            <a:miter lim="400000"/>
          </a:ln>
        </p:spPr>
      </p:pic>
      <p:sp>
        <p:nvSpPr>
          <p:cNvPr id="547" name="•Preparing “Expression of Interests” by each countries…"/>
          <p:cNvSpPr txBox="1"/>
          <p:nvPr/>
        </p:nvSpPr>
        <p:spPr>
          <a:xfrm>
            <a:off x="905580" y="7793980"/>
            <a:ext cx="11706049" cy="15799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lgn="l" defTabSz="457200">
              <a:defRPr sz="3200">
                <a:latin typeface="Arial"/>
                <a:ea typeface="Arial"/>
                <a:cs typeface="Arial"/>
                <a:sym typeface="Arial"/>
              </a:defRPr>
            </a:pPr>
            <a:r>
              <a:rPr dirty="0"/>
              <a:t>•Preparing “Expression of Interests” by each countries</a:t>
            </a:r>
          </a:p>
          <a:p>
            <a:pPr algn="l" defTabSz="457200">
              <a:defRPr sz="3200">
                <a:latin typeface="Arial"/>
                <a:ea typeface="Arial"/>
                <a:cs typeface="Arial"/>
                <a:sym typeface="Arial"/>
              </a:defRPr>
            </a:pPr>
            <a:r>
              <a:rPr dirty="0"/>
              <a:t>•To be reviewed in the HK Advisory committee on June 25-26 and HK Financial Forum on June 27-28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 name="Director"/>
          <p:cNvSpPr txBox="1"/>
          <p:nvPr/>
        </p:nvSpPr>
        <p:spPr>
          <a:xfrm>
            <a:off x="10000083" y="3166391"/>
            <a:ext cx="1192378"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400" u="sng">
                <a:latin typeface="Helvetica Neue"/>
                <a:ea typeface="Helvetica Neue"/>
                <a:cs typeface="Helvetica Neue"/>
                <a:sym typeface="Helvetica Neue"/>
              </a:defRPr>
            </a:lvl1pPr>
          </a:lstStyle>
          <a:p>
            <a:r>
              <a:t>Director</a:t>
            </a:r>
          </a:p>
        </p:txBody>
      </p:sp>
      <p:sp>
        <p:nvSpPr>
          <p:cNvPr id="550" name="Rectangle"/>
          <p:cNvSpPr/>
          <p:nvPr/>
        </p:nvSpPr>
        <p:spPr>
          <a:xfrm>
            <a:off x="8429503" y="1961602"/>
            <a:ext cx="4333538" cy="6746236"/>
          </a:xfrm>
          <a:prstGeom prst="rect">
            <a:avLst/>
          </a:prstGeom>
          <a:ln w="38100">
            <a:solidFill>
              <a:schemeClr val="accent1">
                <a:hueOff val="114395"/>
                <a:lumOff val="-24975"/>
              </a:schemeClr>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551" name="NNSO"/>
          <p:cNvSpPr txBox="1"/>
          <p:nvPr/>
        </p:nvSpPr>
        <p:spPr>
          <a:xfrm>
            <a:off x="9959003" y="2657023"/>
            <a:ext cx="1222630" cy="5604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000" b="1">
                <a:solidFill>
                  <a:schemeClr val="accent4">
                    <a:hueOff val="-1081314"/>
                    <a:satOff val="4338"/>
                    <a:lumOff val="-8931"/>
                  </a:schemeClr>
                </a:solidFill>
                <a:latin typeface="Helvetica Neue"/>
                <a:ea typeface="Helvetica Neue"/>
                <a:cs typeface="Helvetica Neue"/>
                <a:sym typeface="Helvetica Neue"/>
              </a:defRPr>
            </a:lvl1pPr>
          </a:lstStyle>
          <a:p>
            <a:r>
              <a:t>NNSO</a:t>
            </a:r>
          </a:p>
        </p:txBody>
      </p:sp>
      <p:sp>
        <p:nvSpPr>
          <p:cNvPr id="552" name="Spokesperson, co-SP"/>
          <p:cNvSpPr txBox="1"/>
          <p:nvPr/>
        </p:nvSpPr>
        <p:spPr>
          <a:xfrm>
            <a:off x="4611250" y="4662819"/>
            <a:ext cx="3106218" cy="4613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400" u="sng">
                <a:latin typeface="Helvetica Neue"/>
                <a:ea typeface="Helvetica Neue"/>
                <a:cs typeface="Helvetica Neue"/>
                <a:sym typeface="Helvetica Neue"/>
              </a:defRPr>
            </a:lvl1pPr>
          </a:lstStyle>
          <a:p>
            <a:r>
              <a:t>Spokesperson, co-SP</a:t>
            </a:r>
          </a:p>
        </p:txBody>
      </p:sp>
      <p:sp>
        <p:nvSpPr>
          <p:cNvPr id="553" name="Line"/>
          <p:cNvSpPr/>
          <p:nvPr/>
        </p:nvSpPr>
        <p:spPr>
          <a:xfrm>
            <a:off x="7890000" y="4906202"/>
            <a:ext cx="2233091" cy="1"/>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554" name="Beam"/>
          <p:cNvSpPr txBox="1"/>
          <p:nvPr/>
        </p:nvSpPr>
        <p:spPr>
          <a:xfrm>
            <a:off x="4228690" y="6555458"/>
            <a:ext cx="379680" cy="2257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lgn="l">
              <a:defRPr sz="800" u="sng">
                <a:solidFill>
                  <a:srgbClr val="929292"/>
                </a:solidFill>
                <a:latin typeface="Helvetica Neue"/>
                <a:ea typeface="Helvetica Neue"/>
                <a:cs typeface="Helvetica Neue"/>
                <a:sym typeface="Helvetica Neue"/>
              </a:defRPr>
            </a:lvl1pPr>
          </a:lstStyle>
          <a:p>
            <a:r>
              <a:t>Beam</a:t>
            </a:r>
          </a:p>
        </p:txBody>
      </p:sp>
      <p:sp>
        <p:nvSpPr>
          <p:cNvPr id="555" name="Line"/>
          <p:cNvSpPr/>
          <p:nvPr/>
        </p:nvSpPr>
        <p:spPr>
          <a:xfrm>
            <a:off x="2471713" y="4906202"/>
            <a:ext cx="2003440" cy="1"/>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556" name="Line"/>
          <p:cNvSpPr/>
          <p:nvPr/>
        </p:nvSpPr>
        <p:spPr>
          <a:xfrm flipH="1" flipV="1">
            <a:off x="5837462" y="9490314"/>
            <a:ext cx="6193953" cy="1"/>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557" name="Line"/>
          <p:cNvSpPr/>
          <p:nvPr/>
        </p:nvSpPr>
        <p:spPr>
          <a:xfrm flipH="1">
            <a:off x="1988147" y="9490314"/>
            <a:ext cx="3401232" cy="1"/>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558" name="Rectangle"/>
          <p:cNvSpPr/>
          <p:nvPr/>
        </p:nvSpPr>
        <p:spPr>
          <a:xfrm>
            <a:off x="4166253" y="4691505"/>
            <a:ext cx="4009610" cy="3653901"/>
          </a:xfrm>
          <a:prstGeom prst="rect">
            <a:avLst/>
          </a:prstGeom>
          <a:ln w="38100">
            <a:solidFill>
              <a:schemeClr val="accent5">
                <a:hueOff val="-82419"/>
                <a:satOff val="-9513"/>
                <a:lumOff val="-16343"/>
              </a:schemeClr>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559" name="HK proto-collaboration…"/>
          <p:cNvSpPr txBox="1"/>
          <p:nvPr/>
        </p:nvSpPr>
        <p:spPr>
          <a:xfrm>
            <a:off x="4684395" y="4001797"/>
            <a:ext cx="2973325" cy="7292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2000" b="1">
                <a:solidFill>
                  <a:schemeClr val="accent5">
                    <a:hueOff val="-82419"/>
                    <a:satOff val="-9513"/>
                    <a:lumOff val="-16343"/>
                  </a:schemeClr>
                </a:solidFill>
                <a:latin typeface="Helvetica Neue"/>
                <a:ea typeface="Helvetica Neue"/>
                <a:cs typeface="Helvetica Neue"/>
                <a:sym typeface="Helvetica Neue"/>
              </a:defRPr>
            </a:pPr>
            <a:r>
              <a:t>HK proto-collaboration</a:t>
            </a:r>
          </a:p>
          <a:p>
            <a:pPr>
              <a:defRPr sz="2000" b="1">
                <a:solidFill>
                  <a:srgbClr val="929292"/>
                </a:solidFill>
                <a:latin typeface="Helvetica Neue"/>
                <a:ea typeface="Helvetica Neue"/>
                <a:cs typeface="Helvetica Neue"/>
                <a:sym typeface="Helvetica Neue"/>
              </a:defRPr>
            </a:pPr>
            <a:r>
              <a:t>→HK collaboration</a:t>
            </a:r>
          </a:p>
        </p:txBody>
      </p:sp>
      <p:sp>
        <p:nvSpPr>
          <p:cNvPr id="560" name="Rectangle"/>
          <p:cNvSpPr/>
          <p:nvPr/>
        </p:nvSpPr>
        <p:spPr>
          <a:xfrm>
            <a:off x="241759" y="1957665"/>
            <a:ext cx="3705417" cy="6754109"/>
          </a:xfrm>
          <a:prstGeom prst="rect">
            <a:avLst/>
          </a:prstGeom>
          <a:ln w="38100">
            <a:solidFill>
              <a:schemeClr val="accent1">
                <a:hueOff val="114395"/>
                <a:lumOff val="-24975"/>
              </a:schemeClr>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561" name="KEK"/>
          <p:cNvSpPr txBox="1"/>
          <p:nvPr/>
        </p:nvSpPr>
        <p:spPr>
          <a:xfrm>
            <a:off x="1603123" y="1408868"/>
            <a:ext cx="911353" cy="5604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000" b="1">
                <a:solidFill>
                  <a:schemeClr val="accent1">
                    <a:hueOff val="114395"/>
                    <a:lumOff val="-24975"/>
                  </a:schemeClr>
                </a:solidFill>
                <a:latin typeface="Helvetica Neue"/>
                <a:ea typeface="Helvetica Neue"/>
                <a:cs typeface="Helvetica Neue"/>
                <a:sym typeface="Helvetica Neue"/>
              </a:defRPr>
            </a:lvl1pPr>
          </a:lstStyle>
          <a:p>
            <a:r>
              <a:t>KEK</a:t>
            </a:r>
          </a:p>
        </p:txBody>
      </p:sp>
      <p:sp>
        <p:nvSpPr>
          <p:cNvPr id="562" name="Line"/>
          <p:cNvSpPr/>
          <p:nvPr/>
        </p:nvSpPr>
        <p:spPr>
          <a:xfrm flipV="1">
            <a:off x="2046099" y="2413723"/>
            <a:ext cx="1" cy="775072"/>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563" name="Line"/>
          <p:cNvSpPr/>
          <p:nvPr/>
        </p:nvSpPr>
        <p:spPr>
          <a:xfrm flipV="1">
            <a:off x="4423637" y="7882512"/>
            <a:ext cx="1" cy="1605582"/>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564" name="Rectangle"/>
          <p:cNvSpPr/>
          <p:nvPr/>
        </p:nvSpPr>
        <p:spPr>
          <a:xfrm>
            <a:off x="8655989" y="4695370"/>
            <a:ext cx="3880566" cy="3646171"/>
          </a:xfrm>
          <a:prstGeom prst="rect">
            <a:avLst/>
          </a:prstGeom>
          <a:ln w="38100">
            <a:solidFill>
              <a:srgbClr val="929292"/>
            </a:solidFill>
            <a:miter lim="400000"/>
          </a:ln>
        </p:spPr>
        <p:txBody>
          <a:bodyPr lIns="50800" tIns="50800" rIns="50800" bIns="50800" anchor="ctr"/>
          <a:lstStyle/>
          <a:p>
            <a:pPr>
              <a:defRPr sz="2200">
                <a:solidFill>
                  <a:srgbClr val="929292"/>
                </a:solidFill>
                <a:latin typeface="Helvetica Neue Medium"/>
                <a:ea typeface="Helvetica Neue Medium"/>
                <a:cs typeface="Helvetica Neue Medium"/>
                <a:sym typeface="Helvetica Neue Medium"/>
              </a:defRPr>
            </a:pPr>
            <a:endParaRPr/>
          </a:p>
        </p:txBody>
      </p:sp>
      <p:sp>
        <p:nvSpPr>
          <p:cNvPr id="565" name="Vice-director…"/>
          <p:cNvSpPr txBox="1"/>
          <p:nvPr/>
        </p:nvSpPr>
        <p:spPr>
          <a:xfrm>
            <a:off x="10897258" y="3559619"/>
            <a:ext cx="1224038" cy="6300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1200">
                <a:latin typeface="Arial"/>
                <a:ea typeface="Arial"/>
                <a:cs typeface="Arial"/>
                <a:sym typeface="Arial"/>
              </a:defRPr>
            </a:pPr>
            <a:r>
              <a:t>Vice-director</a:t>
            </a:r>
          </a:p>
          <a:p>
            <a:pPr algn="l">
              <a:defRPr sz="1200">
                <a:latin typeface="Arial"/>
                <a:ea typeface="Arial"/>
                <a:cs typeface="Arial"/>
                <a:sym typeface="Arial"/>
              </a:defRPr>
            </a:pPr>
            <a:r>
              <a:t>Advisory Board</a:t>
            </a:r>
          </a:p>
          <a:p>
            <a:pPr algn="l">
              <a:defRPr sz="1200">
                <a:latin typeface="Arial"/>
                <a:ea typeface="Arial"/>
                <a:cs typeface="Arial"/>
                <a:sym typeface="Arial"/>
              </a:defRPr>
            </a:pPr>
            <a:r>
              <a:t>Executive Board</a:t>
            </a:r>
          </a:p>
        </p:txBody>
      </p:sp>
      <p:sp>
        <p:nvSpPr>
          <p:cNvPr id="566" name="UTokyo"/>
          <p:cNvSpPr txBox="1"/>
          <p:nvPr/>
        </p:nvSpPr>
        <p:spPr>
          <a:xfrm>
            <a:off x="9905355" y="1408868"/>
            <a:ext cx="1469137" cy="5604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3000" b="1">
                <a:solidFill>
                  <a:schemeClr val="accent1">
                    <a:hueOff val="114395"/>
                    <a:lumOff val="-24975"/>
                  </a:schemeClr>
                </a:solidFill>
                <a:latin typeface="Helvetica Neue"/>
                <a:ea typeface="Helvetica Neue"/>
                <a:cs typeface="Helvetica Neue"/>
                <a:sym typeface="Helvetica Neue"/>
              </a:defRPr>
            </a:lvl1pPr>
          </a:lstStyle>
          <a:p>
            <a:r>
              <a:t>UTokyo</a:t>
            </a:r>
          </a:p>
        </p:txBody>
      </p:sp>
      <p:sp>
        <p:nvSpPr>
          <p:cNvPr id="567" name="President"/>
          <p:cNvSpPr txBox="1"/>
          <p:nvPr/>
        </p:nvSpPr>
        <p:spPr>
          <a:xfrm>
            <a:off x="9938942" y="1934150"/>
            <a:ext cx="1401962"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400" u="sng">
                <a:latin typeface="Helvetica"/>
                <a:ea typeface="Helvetica"/>
                <a:cs typeface="Helvetica"/>
                <a:sym typeface="Helvetica"/>
              </a:defRPr>
            </a:lvl1pPr>
          </a:lstStyle>
          <a:p>
            <a:r>
              <a:t>President</a:t>
            </a:r>
          </a:p>
        </p:txBody>
      </p:sp>
      <p:sp>
        <p:nvSpPr>
          <p:cNvPr id="568" name="?"/>
          <p:cNvSpPr txBox="1"/>
          <p:nvPr/>
        </p:nvSpPr>
        <p:spPr>
          <a:xfrm>
            <a:off x="1935925" y="3152901"/>
            <a:ext cx="283816"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400" u="sng">
                <a:solidFill>
                  <a:srgbClr val="929292"/>
                </a:solidFill>
                <a:latin typeface="Helvetica"/>
                <a:ea typeface="Helvetica"/>
                <a:cs typeface="Helvetica"/>
                <a:sym typeface="Helvetica"/>
              </a:defRPr>
            </a:lvl1pPr>
          </a:lstStyle>
          <a:p>
            <a:r>
              <a:t>?</a:t>
            </a:r>
          </a:p>
        </p:txBody>
      </p:sp>
      <p:sp>
        <p:nvSpPr>
          <p:cNvPr id="569" name="MoU"/>
          <p:cNvSpPr/>
          <p:nvPr/>
        </p:nvSpPr>
        <p:spPr>
          <a:xfrm>
            <a:off x="5871461" y="2179782"/>
            <a:ext cx="559897" cy="555360"/>
          </a:xfrm>
          <a:prstGeom prst="ellipse">
            <a:avLst/>
          </a:prstGeom>
          <a:solidFill>
            <a:srgbClr val="FFFFFF"/>
          </a:solidFill>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1200">
                <a:solidFill>
                  <a:srgbClr val="929292"/>
                </a:solidFill>
                <a:latin typeface="Helvetica"/>
                <a:ea typeface="Helvetica"/>
                <a:cs typeface="Helvetica"/>
                <a:sym typeface="Helvetica"/>
              </a:defRPr>
            </a:lvl1pPr>
          </a:lstStyle>
          <a:p>
            <a:r>
              <a:t>MoU</a:t>
            </a:r>
          </a:p>
        </p:txBody>
      </p:sp>
      <p:sp>
        <p:nvSpPr>
          <p:cNvPr id="570" name="Financial committee"/>
          <p:cNvSpPr txBox="1"/>
          <p:nvPr/>
        </p:nvSpPr>
        <p:spPr>
          <a:xfrm>
            <a:off x="5390838" y="3303228"/>
            <a:ext cx="1560440" cy="35113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12700">
              <a:defRPr sz="1200">
                <a:solidFill>
                  <a:srgbClr val="929292"/>
                </a:solidFill>
                <a:latin typeface="Helvetica"/>
                <a:ea typeface="Helvetica"/>
                <a:cs typeface="Helvetica"/>
                <a:sym typeface="Helvetica"/>
              </a:defRPr>
            </a:lvl1pPr>
          </a:lstStyle>
          <a:p>
            <a:r>
              <a:t>Financial committee</a:t>
            </a:r>
          </a:p>
        </p:txBody>
      </p:sp>
      <p:sp>
        <p:nvSpPr>
          <p:cNvPr id="571" name="Line"/>
          <p:cNvSpPr/>
          <p:nvPr/>
        </p:nvSpPr>
        <p:spPr>
          <a:xfrm flipV="1">
            <a:off x="6138709" y="3117259"/>
            <a:ext cx="1" cy="179586"/>
          </a:xfrm>
          <a:prstGeom prst="line">
            <a:avLst/>
          </a:prstGeom>
          <a:ln w="25400">
            <a:solidFill>
              <a:srgbClr val="929292"/>
            </a:solidFill>
            <a:miter lim="400000"/>
          </a:ln>
        </p:spPr>
        <p:txBody>
          <a:bodyPr lIns="0" tIns="0" rIns="0" bIns="0"/>
          <a:lstStyle/>
          <a:p>
            <a:pPr>
              <a:defRPr sz="4000">
                <a:solidFill>
                  <a:srgbClr val="FFFFFF"/>
                </a:solidFill>
                <a:effectLst>
                  <a:outerShdw blurRad="38100" dist="12700" dir="5400000" rotWithShape="0">
                    <a:srgbClr val="000000">
                      <a:alpha val="50000"/>
                    </a:srgbClr>
                  </a:outerShdw>
                </a:effectLst>
              </a:defRPr>
            </a:pPr>
            <a:endParaRPr/>
          </a:p>
        </p:txBody>
      </p:sp>
      <p:sp>
        <p:nvSpPr>
          <p:cNvPr id="572" name="MoU"/>
          <p:cNvSpPr/>
          <p:nvPr/>
        </p:nvSpPr>
        <p:spPr>
          <a:xfrm>
            <a:off x="6397847" y="1067576"/>
            <a:ext cx="559897" cy="555360"/>
          </a:xfrm>
          <a:prstGeom prst="ellipse">
            <a:avLst/>
          </a:prstGeom>
          <a:solidFill>
            <a:srgbClr val="FFFFFF"/>
          </a:solidFill>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1200">
                <a:solidFill>
                  <a:srgbClr val="929292"/>
                </a:solidFill>
                <a:latin typeface="Helvetica"/>
                <a:ea typeface="Helvetica"/>
                <a:cs typeface="Helvetica"/>
                <a:sym typeface="Helvetica"/>
              </a:defRPr>
            </a:lvl1pPr>
          </a:lstStyle>
          <a:p>
            <a:r>
              <a:t>MoU</a:t>
            </a:r>
          </a:p>
        </p:txBody>
      </p:sp>
      <p:sp>
        <p:nvSpPr>
          <p:cNvPr id="573" name="FA-country1…"/>
          <p:cNvSpPr txBox="1"/>
          <p:nvPr/>
        </p:nvSpPr>
        <p:spPr>
          <a:xfrm>
            <a:off x="7433265" y="3098779"/>
            <a:ext cx="978323"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lgn="l">
              <a:defRPr sz="1200">
                <a:solidFill>
                  <a:srgbClr val="929292"/>
                </a:solidFill>
                <a:latin typeface="Helvetica"/>
                <a:ea typeface="Helvetica"/>
                <a:cs typeface="Helvetica"/>
                <a:sym typeface="Helvetica"/>
              </a:defRPr>
            </a:pPr>
            <a:r>
              <a:t>FA-country1</a:t>
            </a:r>
          </a:p>
          <a:p>
            <a:pPr algn="l">
              <a:defRPr sz="1200">
                <a:solidFill>
                  <a:srgbClr val="929292"/>
                </a:solidFill>
                <a:latin typeface="Helvetica"/>
                <a:ea typeface="Helvetica"/>
                <a:cs typeface="Helvetica"/>
                <a:sym typeface="Helvetica"/>
              </a:defRPr>
            </a:pPr>
            <a:r>
              <a:t>FA-country2</a:t>
            </a:r>
          </a:p>
          <a:p>
            <a:pPr algn="l">
              <a:defRPr sz="1200">
                <a:solidFill>
                  <a:srgbClr val="929292"/>
                </a:solidFill>
                <a:latin typeface="Helvetica"/>
                <a:ea typeface="Helvetica"/>
                <a:cs typeface="Helvetica"/>
                <a:sym typeface="Helvetica"/>
              </a:defRPr>
            </a:pPr>
            <a:r>
              <a:t>…</a:t>
            </a:r>
          </a:p>
        </p:txBody>
      </p:sp>
      <p:sp>
        <p:nvSpPr>
          <p:cNvPr id="574" name="Line"/>
          <p:cNvSpPr/>
          <p:nvPr/>
        </p:nvSpPr>
        <p:spPr>
          <a:xfrm flipV="1">
            <a:off x="6949815" y="3294821"/>
            <a:ext cx="430534" cy="185143"/>
          </a:xfrm>
          <a:prstGeom prst="line">
            <a:avLst/>
          </a:prstGeom>
          <a:ln w="25400">
            <a:solidFill>
              <a:srgbClr val="929292"/>
            </a:solidFill>
            <a:prstDash val="sysDot"/>
            <a:miter lim="400000"/>
          </a:ln>
        </p:spPr>
        <p:txBody>
          <a:bodyPr lIns="0" tIns="0" rIns="0" bIns="0"/>
          <a:lstStyle/>
          <a:p>
            <a:pPr>
              <a:defRPr sz="4000">
                <a:solidFill>
                  <a:srgbClr val="FFFFFF"/>
                </a:solidFill>
                <a:effectLst>
                  <a:outerShdw blurRad="38100" dist="12700" dir="5400000" rotWithShape="0">
                    <a:srgbClr val="000000">
                      <a:alpha val="50000"/>
                    </a:srgbClr>
                  </a:outerShdw>
                </a:effectLst>
              </a:defRPr>
            </a:pPr>
            <a:endParaRPr/>
          </a:p>
        </p:txBody>
      </p:sp>
      <p:sp>
        <p:nvSpPr>
          <p:cNvPr id="575" name="Line"/>
          <p:cNvSpPr/>
          <p:nvPr/>
        </p:nvSpPr>
        <p:spPr>
          <a:xfrm>
            <a:off x="6951357" y="3485321"/>
            <a:ext cx="427450" cy="1"/>
          </a:xfrm>
          <a:prstGeom prst="line">
            <a:avLst/>
          </a:prstGeom>
          <a:ln w="25400">
            <a:solidFill>
              <a:srgbClr val="929292"/>
            </a:solidFill>
            <a:prstDash val="sysDot"/>
            <a:miter lim="400000"/>
          </a:ln>
        </p:spPr>
        <p:txBody>
          <a:bodyPr lIns="0" tIns="0" rIns="0" bIns="0"/>
          <a:lstStyle/>
          <a:p>
            <a:pPr>
              <a:defRPr sz="4000">
                <a:solidFill>
                  <a:srgbClr val="FFFFFF"/>
                </a:solidFill>
                <a:effectLst>
                  <a:outerShdw blurRad="38100" dist="12700" dir="5400000" rotWithShape="0">
                    <a:srgbClr val="000000">
                      <a:alpha val="50000"/>
                    </a:srgbClr>
                  </a:outerShdw>
                </a:effectLst>
              </a:defRPr>
            </a:pPr>
            <a:endParaRPr/>
          </a:p>
        </p:txBody>
      </p:sp>
      <p:sp>
        <p:nvSpPr>
          <p:cNvPr id="576" name="Line"/>
          <p:cNvSpPr/>
          <p:nvPr/>
        </p:nvSpPr>
        <p:spPr>
          <a:xfrm>
            <a:off x="6951356" y="3510721"/>
            <a:ext cx="427451" cy="129367"/>
          </a:xfrm>
          <a:prstGeom prst="line">
            <a:avLst/>
          </a:prstGeom>
          <a:ln w="25400">
            <a:solidFill>
              <a:srgbClr val="929292"/>
            </a:solidFill>
            <a:prstDash val="sysDot"/>
            <a:miter lim="400000"/>
          </a:ln>
        </p:spPr>
        <p:txBody>
          <a:bodyPr lIns="0" tIns="0" rIns="0" bIns="0"/>
          <a:lstStyle/>
          <a:p>
            <a:pPr>
              <a:defRPr sz="4000">
                <a:solidFill>
                  <a:srgbClr val="FFFFFF"/>
                </a:solidFill>
                <a:effectLst>
                  <a:outerShdw blurRad="38100" dist="12700" dir="5400000" rotWithShape="0">
                    <a:srgbClr val="000000">
                      <a:alpha val="50000"/>
                    </a:srgbClr>
                  </a:outerShdw>
                </a:effectLst>
              </a:defRPr>
            </a:pPr>
            <a:endParaRPr/>
          </a:p>
        </p:txBody>
      </p:sp>
      <p:sp>
        <p:nvSpPr>
          <p:cNvPr id="577" name="Steering Committee…"/>
          <p:cNvSpPr txBox="1"/>
          <p:nvPr/>
        </p:nvSpPr>
        <p:spPr>
          <a:xfrm>
            <a:off x="6408006" y="5049709"/>
            <a:ext cx="1503388" cy="8078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1200">
                <a:latin typeface="Arial"/>
                <a:ea typeface="Arial"/>
                <a:cs typeface="Arial"/>
                <a:sym typeface="Arial"/>
              </a:defRPr>
            </a:pPr>
            <a:r>
              <a:t>Steering Committee</a:t>
            </a:r>
          </a:p>
          <a:p>
            <a:pPr algn="l">
              <a:defRPr sz="1200">
                <a:latin typeface="Arial"/>
                <a:ea typeface="Arial"/>
                <a:cs typeface="Arial"/>
                <a:sym typeface="Arial"/>
              </a:defRPr>
            </a:pPr>
            <a:r>
              <a:t>Speakers Board</a:t>
            </a:r>
          </a:p>
          <a:p>
            <a:pPr algn="l">
              <a:defRPr sz="1200">
                <a:solidFill>
                  <a:srgbClr val="929292"/>
                </a:solidFill>
                <a:latin typeface="Arial"/>
                <a:ea typeface="Arial"/>
                <a:cs typeface="Arial"/>
                <a:sym typeface="Arial"/>
              </a:defRPr>
            </a:pPr>
            <a:r>
              <a:t>Publication Board</a:t>
            </a:r>
          </a:p>
          <a:p>
            <a:pPr algn="l">
              <a:defRPr sz="1200">
                <a:solidFill>
                  <a:srgbClr val="929292"/>
                </a:solidFill>
                <a:latin typeface="Arial"/>
                <a:ea typeface="Arial"/>
                <a:cs typeface="Arial"/>
                <a:sym typeface="Arial"/>
              </a:defRPr>
            </a:pPr>
            <a:r>
              <a:t>Resource Review</a:t>
            </a:r>
          </a:p>
        </p:txBody>
      </p:sp>
      <p:sp>
        <p:nvSpPr>
          <p:cNvPr id="578" name="PM"/>
          <p:cNvSpPr txBox="1"/>
          <p:nvPr/>
        </p:nvSpPr>
        <p:spPr>
          <a:xfrm>
            <a:off x="10295625" y="4662819"/>
            <a:ext cx="577292" cy="4613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defRPr sz="2400" u="sng">
                <a:solidFill>
                  <a:srgbClr val="929292"/>
                </a:solidFill>
                <a:latin typeface="Helvetica Neue"/>
                <a:ea typeface="Helvetica Neue"/>
                <a:cs typeface="Helvetica Neue"/>
                <a:sym typeface="Helvetica Neue"/>
              </a:defRPr>
            </a:lvl1pPr>
          </a:lstStyle>
          <a:p>
            <a:r>
              <a:t>PM</a:t>
            </a:r>
          </a:p>
        </p:txBody>
      </p:sp>
      <p:sp>
        <p:nvSpPr>
          <p:cNvPr id="579" name="HK-detector project office"/>
          <p:cNvSpPr txBox="1"/>
          <p:nvPr/>
        </p:nvSpPr>
        <p:spPr>
          <a:xfrm>
            <a:off x="9022324" y="4314681"/>
            <a:ext cx="3285999" cy="4117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defRPr sz="2000" b="1">
                <a:solidFill>
                  <a:srgbClr val="929292"/>
                </a:solidFill>
                <a:latin typeface="Helvetica Neue"/>
                <a:ea typeface="Helvetica Neue"/>
                <a:cs typeface="Helvetica Neue"/>
                <a:sym typeface="Helvetica Neue"/>
              </a:defRPr>
            </a:lvl1pPr>
          </a:lstStyle>
          <a:p>
            <a:r>
              <a:t>HK-detector project office</a:t>
            </a:r>
          </a:p>
        </p:txBody>
      </p:sp>
      <p:sp>
        <p:nvSpPr>
          <p:cNvPr id="580" name="Administration"/>
          <p:cNvSpPr txBox="1"/>
          <p:nvPr/>
        </p:nvSpPr>
        <p:spPr>
          <a:xfrm>
            <a:off x="10897258" y="4091448"/>
            <a:ext cx="1079898" cy="2744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1200">
                <a:latin typeface="Arial"/>
                <a:ea typeface="Arial"/>
                <a:cs typeface="Arial"/>
                <a:sym typeface="Arial"/>
              </a:defRPr>
            </a:lvl1pPr>
          </a:lstStyle>
          <a:p>
            <a:r>
              <a:t>Administration</a:t>
            </a:r>
          </a:p>
        </p:txBody>
      </p:sp>
      <p:grpSp>
        <p:nvGrpSpPr>
          <p:cNvPr id="586" name="Group"/>
          <p:cNvGrpSpPr/>
          <p:nvPr/>
        </p:nvGrpSpPr>
        <p:grpSpPr>
          <a:xfrm>
            <a:off x="10607706" y="3555131"/>
            <a:ext cx="242234" cy="858556"/>
            <a:chOff x="0" y="0"/>
            <a:chExt cx="242233" cy="858554"/>
          </a:xfrm>
        </p:grpSpPr>
        <p:sp>
          <p:nvSpPr>
            <p:cNvPr id="581" name="Line"/>
            <p:cNvSpPr/>
            <p:nvPr/>
          </p:nvSpPr>
          <p:spPr>
            <a:xfrm flipV="1">
              <a:off x="1265" y="0"/>
              <a:ext cx="1" cy="858555"/>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sp>
          <p:nvSpPr>
            <p:cNvPr id="582" name="Line"/>
            <p:cNvSpPr/>
            <p:nvPr/>
          </p:nvSpPr>
          <p:spPr>
            <a:xfrm>
              <a:off x="0" y="327321"/>
              <a:ext cx="242234"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sp>
          <p:nvSpPr>
            <p:cNvPr id="583" name="Line"/>
            <p:cNvSpPr/>
            <p:nvPr/>
          </p:nvSpPr>
          <p:spPr>
            <a:xfrm>
              <a:off x="0" y="490736"/>
              <a:ext cx="242234"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sp>
          <p:nvSpPr>
            <p:cNvPr id="584" name="Line"/>
            <p:cNvSpPr/>
            <p:nvPr/>
          </p:nvSpPr>
          <p:spPr>
            <a:xfrm>
              <a:off x="0" y="149761"/>
              <a:ext cx="242234"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sp>
          <p:nvSpPr>
            <p:cNvPr id="585" name="Line"/>
            <p:cNvSpPr/>
            <p:nvPr/>
          </p:nvSpPr>
          <p:spPr>
            <a:xfrm>
              <a:off x="0" y="678370"/>
              <a:ext cx="242234"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grpSp>
      <p:sp>
        <p:nvSpPr>
          <p:cNvPr id="587" name="Administration"/>
          <p:cNvSpPr txBox="1"/>
          <p:nvPr/>
        </p:nvSpPr>
        <p:spPr>
          <a:xfrm>
            <a:off x="10897258" y="5061052"/>
            <a:ext cx="1079898" cy="2744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1200">
                <a:solidFill>
                  <a:srgbClr val="929292"/>
                </a:solidFill>
                <a:latin typeface="Arial"/>
                <a:ea typeface="Arial"/>
                <a:cs typeface="Arial"/>
                <a:sym typeface="Arial"/>
              </a:defRPr>
            </a:lvl1pPr>
          </a:lstStyle>
          <a:p>
            <a:r>
              <a:t>Administration</a:t>
            </a:r>
          </a:p>
        </p:txBody>
      </p:sp>
      <p:sp>
        <p:nvSpPr>
          <p:cNvPr id="588" name="Water…"/>
          <p:cNvSpPr txBox="1"/>
          <p:nvPr/>
        </p:nvSpPr>
        <p:spPr>
          <a:xfrm>
            <a:off x="11530441" y="6487342"/>
            <a:ext cx="994868" cy="6434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defRPr sz="2400" u="sng">
                <a:solidFill>
                  <a:srgbClr val="929292"/>
                </a:solidFill>
                <a:latin typeface="Helvetica Neue"/>
                <a:ea typeface="Helvetica Neue"/>
                <a:cs typeface="Helvetica Neue"/>
                <a:sym typeface="Helvetica Neue"/>
              </a:defRPr>
            </a:pPr>
            <a:r>
              <a:t>Water</a:t>
            </a:r>
          </a:p>
          <a:p>
            <a:pPr>
              <a:defRPr sz="2400" u="sng">
                <a:solidFill>
                  <a:srgbClr val="929292"/>
                </a:solidFill>
                <a:latin typeface="Helvetica Neue"/>
                <a:ea typeface="Helvetica Neue"/>
                <a:cs typeface="Helvetica Neue"/>
                <a:sym typeface="Helvetica Neue"/>
              </a:defRPr>
            </a:pPr>
            <a:r>
              <a:rPr sz="1200"/>
              <a:t>construction</a:t>
            </a:r>
          </a:p>
        </p:txBody>
      </p:sp>
      <p:sp>
        <p:nvSpPr>
          <p:cNvPr id="589" name="Tank…"/>
          <p:cNvSpPr txBox="1"/>
          <p:nvPr/>
        </p:nvSpPr>
        <p:spPr>
          <a:xfrm>
            <a:off x="9740651" y="6487342"/>
            <a:ext cx="963931" cy="6434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defRPr sz="2400" u="sng">
                <a:solidFill>
                  <a:srgbClr val="929292"/>
                </a:solidFill>
                <a:latin typeface="Helvetica Neue"/>
                <a:ea typeface="Helvetica Neue"/>
                <a:cs typeface="Helvetica Neue"/>
                <a:sym typeface="Helvetica Neue"/>
              </a:defRPr>
            </a:pPr>
            <a:r>
              <a:t>Tank</a:t>
            </a:r>
          </a:p>
          <a:p>
            <a:pPr>
              <a:defRPr sz="2400" u="sng">
                <a:solidFill>
                  <a:srgbClr val="929292"/>
                </a:solidFill>
                <a:latin typeface="Helvetica Neue"/>
                <a:ea typeface="Helvetica Neue"/>
                <a:cs typeface="Helvetica Neue"/>
                <a:sym typeface="Helvetica Neue"/>
              </a:defRPr>
            </a:pPr>
            <a:r>
              <a:rPr sz="1200"/>
              <a:t>construction</a:t>
            </a:r>
          </a:p>
        </p:txBody>
      </p:sp>
      <p:sp>
        <p:nvSpPr>
          <p:cNvPr id="590" name="DAQ…"/>
          <p:cNvSpPr txBox="1"/>
          <p:nvPr/>
        </p:nvSpPr>
        <p:spPr>
          <a:xfrm>
            <a:off x="10637481" y="6487342"/>
            <a:ext cx="963931" cy="6434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defRPr sz="2400" u="sng">
                <a:solidFill>
                  <a:srgbClr val="929292"/>
                </a:solidFill>
                <a:latin typeface="Helvetica Neue"/>
                <a:ea typeface="Helvetica Neue"/>
                <a:cs typeface="Helvetica Neue"/>
                <a:sym typeface="Helvetica Neue"/>
              </a:defRPr>
            </a:pPr>
            <a:r>
              <a:t>DAQ</a:t>
            </a:r>
          </a:p>
          <a:p>
            <a:pPr>
              <a:defRPr sz="2400" u="sng">
                <a:solidFill>
                  <a:srgbClr val="929292"/>
                </a:solidFill>
                <a:latin typeface="Helvetica Neue"/>
                <a:ea typeface="Helvetica Neue"/>
                <a:cs typeface="Helvetica Neue"/>
                <a:sym typeface="Helvetica Neue"/>
              </a:defRPr>
            </a:pPr>
            <a:r>
              <a:rPr sz="1200"/>
              <a:t>construction</a:t>
            </a:r>
          </a:p>
        </p:txBody>
      </p:sp>
      <p:sp>
        <p:nvSpPr>
          <p:cNvPr id="591" name="Line"/>
          <p:cNvSpPr/>
          <p:nvPr/>
        </p:nvSpPr>
        <p:spPr>
          <a:xfrm flipV="1">
            <a:off x="12027875" y="8030511"/>
            <a:ext cx="1" cy="1471482"/>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592" name="CM"/>
          <p:cNvSpPr txBox="1"/>
          <p:nvPr/>
        </p:nvSpPr>
        <p:spPr>
          <a:xfrm>
            <a:off x="10309048" y="5755834"/>
            <a:ext cx="599848"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defRPr sz="2400" u="sng">
                <a:solidFill>
                  <a:srgbClr val="929292"/>
                </a:solidFill>
                <a:latin typeface="Helvetica Neue"/>
                <a:ea typeface="Helvetica Neue"/>
                <a:cs typeface="Helvetica Neue"/>
                <a:sym typeface="Helvetica Neue"/>
              </a:defRPr>
            </a:lvl1pPr>
          </a:lstStyle>
          <a:p>
            <a:r>
              <a:t>CM</a:t>
            </a:r>
          </a:p>
        </p:txBody>
      </p:sp>
      <p:sp>
        <p:nvSpPr>
          <p:cNvPr id="593" name="Technical Coordinators*"/>
          <p:cNvSpPr txBox="1"/>
          <p:nvPr/>
        </p:nvSpPr>
        <p:spPr>
          <a:xfrm>
            <a:off x="4496153" y="5755834"/>
            <a:ext cx="3348838"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defRPr sz="2400" u="sng">
                <a:solidFill>
                  <a:schemeClr val="accent1"/>
                </a:solidFill>
                <a:latin typeface="Helvetica Neue"/>
                <a:ea typeface="Helvetica Neue"/>
                <a:cs typeface="Helvetica Neue"/>
                <a:sym typeface="Helvetica Neue"/>
              </a:defRPr>
            </a:lvl1pPr>
          </a:lstStyle>
          <a:p>
            <a:r>
              <a:t>Technical Coordinators*</a:t>
            </a:r>
          </a:p>
        </p:txBody>
      </p:sp>
      <p:sp>
        <p:nvSpPr>
          <p:cNvPr id="594" name="International Board of Representative…"/>
          <p:cNvSpPr txBox="1"/>
          <p:nvPr/>
        </p:nvSpPr>
        <p:spPr>
          <a:xfrm>
            <a:off x="4434247" y="5042091"/>
            <a:ext cx="1554988" cy="6300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sz="1200">
                <a:latin typeface="Arial"/>
                <a:ea typeface="Arial"/>
                <a:cs typeface="Arial"/>
                <a:sym typeface="Arial"/>
              </a:defRPr>
            </a:pPr>
            <a:r>
              <a:t>International Board of Representative</a:t>
            </a:r>
          </a:p>
          <a:p>
            <a:pPr algn="l">
              <a:defRPr sz="1200">
                <a:solidFill>
                  <a:srgbClr val="929292"/>
                </a:solidFill>
                <a:latin typeface="Arial"/>
                <a:ea typeface="Arial"/>
                <a:cs typeface="Arial"/>
                <a:sym typeface="Arial"/>
              </a:defRPr>
            </a:pPr>
            <a:r>
              <a:t>→Institutional Board</a:t>
            </a:r>
          </a:p>
        </p:txBody>
      </p:sp>
      <p:sp>
        <p:nvSpPr>
          <p:cNvPr id="595" name="Line"/>
          <p:cNvSpPr/>
          <p:nvPr/>
        </p:nvSpPr>
        <p:spPr>
          <a:xfrm flipV="1">
            <a:off x="6168006" y="6177540"/>
            <a:ext cx="1" cy="179586"/>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596" name="Line"/>
          <p:cNvSpPr/>
          <p:nvPr/>
        </p:nvSpPr>
        <p:spPr>
          <a:xfrm flipV="1">
            <a:off x="4412775" y="6360243"/>
            <a:ext cx="1" cy="220951"/>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597" name="Line"/>
          <p:cNvSpPr/>
          <p:nvPr/>
        </p:nvSpPr>
        <p:spPr>
          <a:xfrm flipV="1">
            <a:off x="4907426" y="6360243"/>
            <a:ext cx="1" cy="220951"/>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598" name="Line"/>
          <p:cNvSpPr/>
          <p:nvPr/>
        </p:nvSpPr>
        <p:spPr>
          <a:xfrm>
            <a:off x="4411109" y="6364166"/>
            <a:ext cx="3401232" cy="1"/>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599" name="ND280…"/>
          <p:cNvSpPr txBox="1"/>
          <p:nvPr/>
        </p:nvSpPr>
        <p:spPr>
          <a:xfrm>
            <a:off x="4679393" y="6555458"/>
            <a:ext cx="486767" cy="4797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lgn="l">
              <a:defRPr sz="800" u="sng">
                <a:solidFill>
                  <a:srgbClr val="929292"/>
                </a:solidFill>
                <a:latin typeface="Helvetica Neue"/>
                <a:ea typeface="Helvetica Neue"/>
                <a:cs typeface="Helvetica Neue"/>
                <a:sym typeface="Helvetica Neue"/>
              </a:defRPr>
            </a:pPr>
            <a:r>
              <a:t>ND280</a:t>
            </a:r>
          </a:p>
          <a:p>
            <a:pPr algn="l">
              <a:defRPr sz="800">
                <a:solidFill>
                  <a:srgbClr val="929292"/>
                </a:solidFill>
                <a:latin typeface="Helvetica Neue"/>
                <a:ea typeface="Helvetica Neue"/>
                <a:cs typeface="Helvetica Neue"/>
                <a:sym typeface="Helvetica Neue"/>
              </a:defRPr>
            </a:pPr>
            <a:r>
              <a:t>INGRID</a:t>
            </a:r>
          </a:p>
          <a:p>
            <a:pPr algn="l">
              <a:defRPr sz="800">
                <a:solidFill>
                  <a:srgbClr val="929292"/>
                </a:solidFill>
                <a:latin typeface="Helvetica Neue"/>
                <a:ea typeface="Helvetica Neue"/>
                <a:cs typeface="Helvetica Neue"/>
                <a:sym typeface="Helvetica Neue"/>
              </a:defRPr>
            </a:pPr>
            <a:r>
              <a:t>…</a:t>
            </a:r>
          </a:p>
        </p:txBody>
      </p:sp>
      <p:sp>
        <p:nvSpPr>
          <p:cNvPr id="600" name="PM"/>
          <p:cNvSpPr txBox="1"/>
          <p:nvPr/>
        </p:nvSpPr>
        <p:spPr>
          <a:xfrm>
            <a:off x="1770153" y="4661494"/>
            <a:ext cx="577292" cy="461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defRPr sz="2400" u="sng">
                <a:solidFill>
                  <a:srgbClr val="929292"/>
                </a:solidFill>
                <a:latin typeface="Helvetica Neue"/>
                <a:ea typeface="Helvetica Neue"/>
                <a:cs typeface="Helvetica Neue"/>
                <a:sym typeface="Helvetica Neue"/>
              </a:defRPr>
            </a:lvl1pPr>
          </a:lstStyle>
          <a:p>
            <a:r>
              <a:t>PM</a:t>
            </a:r>
          </a:p>
        </p:txBody>
      </p:sp>
      <p:sp>
        <p:nvSpPr>
          <p:cNvPr id="601" name="HK-beam project office"/>
          <p:cNvSpPr txBox="1"/>
          <p:nvPr/>
        </p:nvSpPr>
        <p:spPr>
          <a:xfrm>
            <a:off x="590044" y="4314681"/>
            <a:ext cx="2937511" cy="4117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defRPr sz="2000" b="1">
                <a:solidFill>
                  <a:srgbClr val="929292"/>
                </a:solidFill>
                <a:latin typeface="Helvetica Neue"/>
                <a:ea typeface="Helvetica Neue"/>
                <a:cs typeface="Helvetica Neue"/>
                <a:sym typeface="Helvetica Neue"/>
              </a:defRPr>
            </a:lvl1pPr>
          </a:lstStyle>
          <a:p>
            <a:r>
              <a:t>HK-beam project office</a:t>
            </a:r>
          </a:p>
        </p:txBody>
      </p:sp>
      <p:sp>
        <p:nvSpPr>
          <p:cNvPr id="602" name="Rectangle"/>
          <p:cNvSpPr/>
          <p:nvPr/>
        </p:nvSpPr>
        <p:spPr>
          <a:xfrm>
            <a:off x="470117" y="4690488"/>
            <a:ext cx="3219905" cy="3655934"/>
          </a:xfrm>
          <a:prstGeom prst="rect">
            <a:avLst/>
          </a:prstGeom>
          <a:ln w="381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03" name="Line"/>
          <p:cNvSpPr/>
          <p:nvPr/>
        </p:nvSpPr>
        <p:spPr>
          <a:xfrm flipV="1">
            <a:off x="3056101" y="8030511"/>
            <a:ext cx="1" cy="1471481"/>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04" name="Finance Office"/>
          <p:cNvSpPr txBox="1"/>
          <p:nvPr/>
        </p:nvSpPr>
        <p:spPr>
          <a:xfrm>
            <a:off x="10897258" y="5213233"/>
            <a:ext cx="1094111" cy="2744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1200">
                <a:solidFill>
                  <a:srgbClr val="929292"/>
                </a:solidFill>
                <a:latin typeface="Arial"/>
                <a:ea typeface="Arial"/>
                <a:cs typeface="Arial"/>
                <a:sym typeface="Arial"/>
              </a:defRPr>
            </a:lvl1pPr>
          </a:lstStyle>
          <a:p>
            <a:r>
              <a:t>Finance Office</a:t>
            </a:r>
          </a:p>
        </p:txBody>
      </p:sp>
      <p:grpSp>
        <p:nvGrpSpPr>
          <p:cNvPr id="608" name="Group"/>
          <p:cNvGrpSpPr/>
          <p:nvPr/>
        </p:nvGrpSpPr>
        <p:grpSpPr>
          <a:xfrm>
            <a:off x="10613739" y="5061052"/>
            <a:ext cx="254934" cy="710723"/>
            <a:chOff x="0" y="0"/>
            <a:chExt cx="254933" cy="710721"/>
          </a:xfrm>
        </p:grpSpPr>
        <p:sp>
          <p:nvSpPr>
            <p:cNvPr id="605" name="Line"/>
            <p:cNvSpPr/>
            <p:nvPr/>
          </p:nvSpPr>
          <p:spPr>
            <a:xfrm>
              <a:off x="0" y="152160"/>
              <a:ext cx="242234" cy="1"/>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sp>
          <p:nvSpPr>
            <p:cNvPr id="606" name="Line"/>
            <p:cNvSpPr/>
            <p:nvPr/>
          </p:nvSpPr>
          <p:spPr>
            <a:xfrm flipV="1">
              <a:off x="1265" y="-1"/>
              <a:ext cx="1" cy="710723"/>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sp>
          <p:nvSpPr>
            <p:cNvPr id="607" name="Line"/>
            <p:cNvSpPr/>
            <p:nvPr/>
          </p:nvSpPr>
          <p:spPr>
            <a:xfrm>
              <a:off x="12700" y="304560"/>
              <a:ext cx="242234" cy="1"/>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grpSp>
      <p:sp>
        <p:nvSpPr>
          <p:cNvPr id="609" name="Accel."/>
          <p:cNvSpPr txBox="1"/>
          <p:nvPr/>
        </p:nvSpPr>
        <p:spPr>
          <a:xfrm>
            <a:off x="477939" y="6476019"/>
            <a:ext cx="955244" cy="4613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defRPr sz="2400">
                <a:solidFill>
                  <a:srgbClr val="929292"/>
                </a:solidFill>
                <a:latin typeface="Helvetica Neue"/>
                <a:ea typeface="Helvetica Neue"/>
                <a:cs typeface="Helvetica Neue"/>
                <a:sym typeface="Helvetica Neue"/>
              </a:defRPr>
            </a:lvl1pPr>
          </a:lstStyle>
          <a:p>
            <a:r>
              <a:t>Accel.</a:t>
            </a:r>
          </a:p>
        </p:txBody>
      </p:sp>
      <p:sp>
        <p:nvSpPr>
          <p:cNvPr id="610" name="Beam"/>
          <p:cNvSpPr txBox="1"/>
          <p:nvPr/>
        </p:nvSpPr>
        <p:spPr>
          <a:xfrm>
            <a:off x="1504347" y="6476019"/>
            <a:ext cx="910439" cy="4613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defRPr sz="2400">
                <a:solidFill>
                  <a:srgbClr val="929292"/>
                </a:solidFill>
                <a:latin typeface="Helvetica Neue"/>
                <a:ea typeface="Helvetica Neue"/>
                <a:cs typeface="Helvetica Neue"/>
                <a:sym typeface="Helvetica Neue"/>
              </a:defRPr>
            </a:lvl1pPr>
          </a:lstStyle>
          <a:p>
            <a:r>
              <a:t>Beam</a:t>
            </a:r>
          </a:p>
        </p:txBody>
      </p:sp>
      <p:sp>
        <p:nvSpPr>
          <p:cNvPr id="611" name="ND infra"/>
          <p:cNvSpPr txBox="1"/>
          <p:nvPr/>
        </p:nvSpPr>
        <p:spPr>
          <a:xfrm>
            <a:off x="2465220" y="6476019"/>
            <a:ext cx="1226211" cy="4613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defRPr sz="2400">
                <a:solidFill>
                  <a:srgbClr val="929292"/>
                </a:solidFill>
                <a:latin typeface="Helvetica Neue"/>
                <a:ea typeface="Helvetica Neue"/>
                <a:cs typeface="Helvetica Neue"/>
                <a:sym typeface="Helvetica Neue"/>
              </a:defRPr>
            </a:lvl1pPr>
          </a:lstStyle>
          <a:p>
            <a:r>
              <a:t>ND infra</a:t>
            </a:r>
          </a:p>
        </p:txBody>
      </p:sp>
      <p:sp>
        <p:nvSpPr>
          <p:cNvPr id="612" name="Line"/>
          <p:cNvSpPr/>
          <p:nvPr/>
        </p:nvSpPr>
        <p:spPr>
          <a:xfrm flipV="1">
            <a:off x="2046099" y="6364167"/>
            <a:ext cx="1" cy="220950"/>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13" name="?"/>
          <p:cNvSpPr txBox="1"/>
          <p:nvPr/>
        </p:nvSpPr>
        <p:spPr>
          <a:xfrm>
            <a:off x="1946570" y="5945927"/>
            <a:ext cx="199059" cy="2744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1200">
                <a:solidFill>
                  <a:srgbClr val="929292"/>
                </a:solidFill>
                <a:latin typeface="Arial"/>
                <a:ea typeface="Arial"/>
                <a:cs typeface="Arial"/>
                <a:sym typeface="Arial"/>
              </a:defRPr>
            </a:lvl1pPr>
          </a:lstStyle>
          <a:p>
            <a:r>
              <a:t>?</a:t>
            </a:r>
          </a:p>
        </p:txBody>
      </p:sp>
      <p:sp>
        <p:nvSpPr>
          <p:cNvPr id="614" name="HKPAC"/>
          <p:cNvSpPr txBox="1"/>
          <p:nvPr/>
        </p:nvSpPr>
        <p:spPr>
          <a:xfrm>
            <a:off x="4612690" y="3303228"/>
            <a:ext cx="728465" cy="351131"/>
          </a:xfrm>
          <a:prstGeom prst="rect">
            <a:avLst/>
          </a:prstGeom>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12700">
              <a:defRPr sz="1200">
                <a:solidFill>
                  <a:srgbClr val="929292"/>
                </a:solidFill>
                <a:latin typeface="Helvetica"/>
                <a:ea typeface="Helvetica"/>
                <a:cs typeface="Helvetica"/>
                <a:sym typeface="Helvetica"/>
              </a:defRPr>
            </a:lvl1pPr>
          </a:lstStyle>
          <a:p>
            <a:r>
              <a:t>HKPAC</a:t>
            </a:r>
          </a:p>
        </p:txBody>
      </p:sp>
      <p:sp>
        <p:nvSpPr>
          <p:cNvPr id="615" name="Line"/>
          <p:cNvSpPr/>
          <p:nvPr/>
        </p:nvSpPr>
        <p:spPr>
          <a:xfrm flipV="1">
            <a:off x="4965641" y="3112595"/>
            <a:ext cx="1" cy="188914"/>
          </a:xfrm>
          <a:prstGeom prst="line">
            <a:avLst/>
          </a:prstGeom>
          <a:ln w="25400">
            <a:solidFill>
              <a:srgbClr val="929292"/>
            </a:solidFill>
            <a:miter lim="400000"/>
          </a:ln>
        </p:spPr>
        <p:txBody>
          <a:bodyPr lIns="0" tIns="0" rIns="0" bIns="0"/>
          <a:lstStyle/>
          <a:p>
            <a:pPr>
              <a:defRPr sz="4000">
                <a:solidFill>
                  <a:srgbClr val="FFFFFF"/>
                </a:solidFill>
                <a:effectLst>
                  <a:outerShdw blurRad="38100" dist="12700" dir="5400000" rotWithShape="0">
                    <a:srgbClr val="000000">
                      <a:alpha val="50000"/>
                    </a:srgbClr>
                  </a:outerShdw>
                </a:effectLst>
              </a:defRPr>
            </a:pPr>
            <a:endParaRPr/>
          </a:p>
        </p:txBody>
      </p:sp>
      <p:sp>
        <p:nvSpPr>
          <p:cNvPr id="616" name="Line"/>
          <p:cNvSpPr/>
          <p:nvPr/>
        </p:nvSpPr>
        <p:spPr>
          <a:xfrm flipV="1">
            <a:off x="2054691" y="3595473"/>
            <a:ext cx="1" cy="812801"/>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17" name="Line"/>
          <p:cNvSpPr/>
          <p:nvPr/>
        </p:nvSpPr>
        <p:spPr>
          <a:xfrm flipV="1">
            <a:off x="955561" y="6364167"/>
            <a:ext cx="1" cy="220950"/>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18" name="Line"/>
          <p:cNvSpPr/>
          <p:nvPr/>
        </p:nvSpPr>
        <p:spPr>
          <a:xfrm flipV="1">
            <a:off x="3078325" y="6364167"/>
            <a:ext cx="1" cy="220950"/>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19" name="?"/>
          <p:cNvSpPr txBox="1"/>
          <p:nvPr/>
        </p:nvSpPr>
        <p:spPr>
          <a:xfrm>
            <a:off x="856032" y="5972909"/>
            <a:ext cx="199059" cy="274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1200">
                <a:solidFill>
                  <a:srgbClr val="929292"/>
                </a:solidFill>
                <a:latin typeface="Arial"/>
                <a:ea typeface="Arial"/>
                <a:cs typeface="Arial"/>
                <a:sym typeface="Arial"/>
              </a:defRPr>
            </a:lvl1pPr>
          </a:lstStyle>
          <a:p>
            <a:r>
              <a:t>?</a:t>
            </a:r>
          </a:p>
        </p:txBody>
      </p:sp>
      <p:sp>
        <p:nvSpPr>
          <p:cNvPr id="620" name="?"/>
          <p:cNvSpPr txBox="1"/>
          <p:nvPr/>
        </p:nvSpPr>
        <p:spPr>
          <a:xfrm>
            <a:off x="2956572" y="5972909"/>
            <a:ext cx="199059" cy="274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1200">
                <a:solidFill>
                  <a:srgbClr val="929292"/>
                </a:solidFill>
                <a:latin typeface="Arial"/>
                <a:ea typeface="Arial"/>
                <a:cs typeface="Arial"/>
                <a:sym typeface="Arial"/>
              </a:defRPr>
            </a:lvl1pPr>
          </a:lstStyle>
          <a:p>
            <a:r>
              <a:t>?</a:t>
            </a:r>
          </a:p>
        </p:txBody>
      </p:sp>
      <p:sp>
        <p:nvSpPr>
          <p:cNvPr id="621" name="Director General"/>
          <p:cNvSpPr txBox="1"/>
          <p:nvPr/>
        </p:nvSpPr>
        <p:spPr>
          <a:xfrm>
            <a:off x="883652" y="1934150"/>
            <a:ext cx="2350295"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400" u="sng">
                <a:latin typeface="Helvetica"/>
                <a:ea typeface="Helvetica"/>
                <a:cs typeface="Helvetica"/>
                <a:sym typeface="Helvetica"/>
              </a:defRPr>
            </a:lvl1pPr>
          </a:lstStyle>
          <a:p>
            <a:r>
              <a:t>Director General</a:t>
            </a:r>
          </a:p>
        </p:txBody>
      </p:sp>
      <p:sp>
        <p:nvSpPr>
          <p:cNvPr id="622" name="Rectangle"/>
          <p:cNvSpPr/>
          <p:nvPr/>
        </p:nvSpPr>
        <p:spPr>
          <a:xfrm>
            <a:off x="8556503" y="3191829"/>
            <a:ext cx="4079538" cy="5328576"/>
          </a:xfrm>
          <a:prstGeom prst="rect">
            <a:avLst/>
          </a:prstGeom>
          <a:ln w="38100">
            <a:solidFill>
              <a:schemeClr val="accent4">
                <a:hueOff val="-1081314"/>
                <a:satOff val="4338"/>
                <a:lumOff val="-8931"/>
              </a:schemeClr>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92" name="Connection Line"/>
          <p:cNvSpPr/>
          <p:nvPr/>
        </p:nvSpPr>
        <p:spPr>
          <a:xfrm>
            <a:off x="3437391" y="1666376"/>
            <a:ext cx="6380942" cy="539845"/>
          </a:xfrm>
          <a:custGeom>
            <a:avLst/>
            <a:gdLst/>
            <a:ahLst/>
            <a:cxnLst>
              <a:cxn ang="0">
                <a:pos x="wd2" y="hd2"/>
              </a:cxn>
              <a:cxn ang="5400000">
                <a:pos x="wd2" y="hd2"/>
              </a:cxn>
              <a:cxn ang="10800000">
                <a:pos x="wd2" y="hd2"/>
              </a:cxn>
              <a:cxn ang="16200000">
                <a:pos x="wd2" y="hd2"/>
              </a:cxn>
            </a:cxnLst>
            <a:rect l="0" t="0" r="r" b="b"/>
            <a:pathLst>
              <a:path w="21600" h="16200" extrusionOk="0">
                <a:moveTo>
                  <a:pt x="0" y="16200"/>
                </a:moveTo>
                <a:cubicBezTo>
                  <a:pt x="7199" y="-5379"/>
                  <a:pt x="14399" y="-5400"/>
                  <a:pt x="21600" y="16138"/>
                </a:cubicBezTo>
              </a:path>
            </a:pathLst>
          </a:custGeom>
          <a:ln w="25400">
            <a:solidFill>
              <a:srgbClr val="929292"/>
            </a:solidFill>
            <a:custDash>
              <a:ds d="200000" sp="200000"/>
            </a:custDash>
            <a:miter lim="400000"/>
          </a:ln>
        </p:spPr>
        <p:txBody>
          <a:bodyPr/>
          <a:lstStyle/>
          <a:p>
            <a:endParaRPr/>
          </a:p>
        </p:txBody>
      </p:sp>
      <p:sp>
        <p:nvSpPr>
          <p:cNvPr id="693" name="Connection Line"/>
          <p:cNvSpPr/>
          <p:nvPr/>
        </p:nvSpPr>
        <p:spPr>
          <a:xfrm>
            <a:off x="2742122" y="2878131"/>
            <a:ext cx="7040819" cy="547413"/>
          </a:xfrm>
          <a:custGeom>
            <a:avLst/>
            <a:gdLst/>
            <a:ahLst/>
            <a:cxnLst>
              <a:cxn ang="0">
                <a:pos x="wd2" y="hd2"/>
              </a:cxn>
              <a:cxn ang="5400000">
                <a:pos x="wd2" y="hd2"/>
              </a:cxn>
              <a:cxn ang="10800000">
                <a:pos x="wd2" y="hd2"/>
              </a:cxn>
              <a:cxn ang="16200000">
                <a:pos x="wd2" y="hd2"/>
              </a:cxn>
            </a:cxnLst>
            <a:rect l="0" t="0" r="r" b="b"/>
            <a:pathLst>
              <a:path w="21600" h="16201" extrusionOk="0">
                <a:moveTo>
                  <a:pt x="0" y="15694"/>
                </a:moveTo>
                <a:cubicBezTo>
                  <a:pt x="7205" y="-5399"/>
                  <a:pt x="14405" y="-5230"/>
                  <a:pt x="21600" y="16201"/>
                </a:cubicBezTo>
              </a:path>
            </a:pathLst>
          </a:custGeom>
          <a:ln w="25400">
            <a:solidFill>
              <a:srgbClr val="929292"/>
            </a:solidFill>
            <a:custDash>
              <a:ds d="200000" sp="200000"/>
            </a:custDash>
            <a:miter lim="400000"/>
          </a:ln>
        </p:spPr>
        <p:txBody>
          <a:bodyPr/>
          <a:lstStyle/>
          <a:p>
            <a:endParaRPr/>
          </a:p>
        </p:txBody>
      </p:sp>
      <p:sp>
        <p:nvSpPr>
          <p:cNvPr id="625" name="Joint HK committee"/>
          <p:cNvSpPr txBox="1"/>
          <p:nvPr/>
        </p:nvSpPr>
        <p:spPr>
          <a:xfrm>
            <a:off x="4414809" y="2770072"/>
            <a:ext cx="3449467" cy="346470"/>
          </a:xfrm>
          <a:prstGeom prst="rect">
            <a:avLst/>
          </a:prstGeom>
          <a:solidFill>
            <a:srgbClr val="FFFFFF"/>
          </a:solidFill>
          <a:ln w="127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defTabSz="12700">
              <a:defRPr sz="1200">
                <a:solidFill>
                  <a:srgbClr val="929292"/>
                </a:solidFill>
                <a:latin typeface="Helvetica"/>
                <a:ea typeface="Helvetica"/>
                <a:cs typeface="Helvetica"/>
                <a:sym typeface="Helvetica"/>
              </a:defRPr>
            </a:lvl1pPr>
          </a:lstStyle>
          <a:p>
            <a:r>
              <a:t>Joint HK committee</a:t>
            </a:r>
          </a:p>
        </p:txBody>
      </p:sp>
      <p:sp>
        <p:nvSpPr>
          <p:cNvPr id="626" name="Line"/>
          <p:cNvSpPr/>
          <p:nvPr/>
        </p:nvSpPr>
        <p:spPr>
          <a:xfrm flipV="1">
            <a:off x="3049655" y="7288845"/>
            <a:ext cx="1" cy="2208861"/>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27" name="Line"/>
          <p:cNvSpPr/>
          <p:nvPr/>
        </p:nvSpPr>
        <p:spPr>
          <a:xfrm flipV="1">
            <a:off x="2031231" y="7288845"/>
            <a:ext cx="1" cy="2208861"/>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28" name="Line"/>
          <p:cNvSpPr/>
          <p:nvPr/>
        </p:nvSpPr>
        <p:spPr>
          <a:xfrm flipV="1">
            <a:off x="11110725" y="7322738"/>
            <a:ext cx="1" cy="2165183"/>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29" name="Line"/>
          <p:cNvSpPr/>
          <p:nvPr/>
        </p:nvSpPr>
        <p:spPr>
          <a:xfrm flipV="1">
            <a:off x="12027874" y="7322738"/>
            <a:ext cx="1" cy="2165183"/>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30" name="Construction organization under discussion"/>
          <p:cNvSpPr txBox="1"/>
          <p:nvPr/>
        </p:nvSpPr>
        <p:spPr>
          <a:xfrm>
            <a:off x="340734" y="16992"/>
            <a:ext cx="8155593" cy="13065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000">
                <a:latin typeface="Helvetica Neue"/>
                <a:ea typeface="Helvetica Neue"/>
                <a:cs typeface="Helvetica Neue"/>
                <a:sym typeface="Helvetica Neue"/>
              </a:defRPr>
            </a:lvl1pPr>
          </a:lstStyle>
          <a:p>
            <a:r>
              <a:t>Construction organization under discussion</a:t>
            </a:r>
          </a:p>
        </p:txBody>
      </p:sp>
      <p:sp>
        <p:nvSpPr>
          <p:cNvPr id="631" name="Established…"/>
          <p:cNvSpPr txBox="1"/>
          <p:nvPr/>
        </p:nvSpPr>
        <p:spPr>
          <a:xfrm>
            <a:off x="9110688" y="134214"/>
            <a:ext cx="3407919" cy="1072133"/>
          </a:xfrm>
          <a:prstGeom prst="rect">
            <a:avLst/>
          </a:prstGeom>
          <a:ln w="2540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2000" b="1">
                <a:latin typeface="Helvetica Neue"/>
                <a:ea typeface="Helvetica Neue"/>
                <a:cs typeface="Helvetica Neue"/>
                <a:sym typeface="Helvetica Neue"/>
              </a:defRPr>
            </a:pPr>
            <a:r>
              <a:t> Established</a:t>
            </a:r>
          </a:p>
          <a:p>
            <a:pPr algn="l">
              <a:defRPr sz="2000" b="1">
                <a:solidFill>
                  <a:schemeClr val="accent1"/>
                </a:solidFill>
                <a:latin typeface="Helvetica Neue"/>
                <a:ea typeface="Helvetica Neue"/>
                <a:cs typeface="Helvetica Neue"/>
                <a:sym typeface="Helvetica Neue"/>
              </a:defRPr>
            </a:pPr>
            <a:r>
              <a:t>*To be assigned in Madrid </a:t>
            </a:r>
          </a:p>
          <a:p>
            <a:pPr algn="l">
              <a:defRPr sz="2000" b="1">
                <a:solidFill>
                  <a:srgbClr val="929292"/>
                </a:solidFill>
                <a:latin typeface="Helvetica Neue"/>
                <a:ea typeface="Helvetica Neue"/>
                <a:cs typeface="Helvetica Neue"/>
                <a:sym typeface="Helvetica Neue"/>
              </a:defRPr>
            </a:pPr>
            <a:r>
              <a:t> To be organized future</a:t>
            </a:r>
          </a:p>
        </p:txBody>
      </p:sp>
      <p:sp>
        <p:nvSpPr>
          <p:cNvPr id="632" name="Cavern…"/>
          <p:cNvSpPr txBox="1"/>
          <p:nvPr/>
        </p:nvSpPr>
        <p:spPr>
          <a:xfrm>
            <a:off x="8688630" y="6487342"/>
            <a:ext cx="1175310" cy="6434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lnSpc>
                <a:spcPts val="3300"/>
              </a:lnSpc>
              <a:defRPr sz="2400" u="sng">
                <a:solidFill>
                  <a:srgbClr val="929292"/>
                </a:solidFill>
                <a:latin typeface="Helvetica Neue"/>
                <a:ea typeface="Helvetica Neue"/>
                <a:cs typeface="Helvetica Neue"/>
                <a:sym typeface="Helvetica Neue"/>
              </a:defRPr>
            </a:pPr>
            <a:r>
              <a:t>Cavern</a:t>
            </a:r>
          </a:p>
          <a:p>
            <a:pPr>
              <a:lnSpc>
                <a:spcPts val="1900"/>
              </a:lnSpc>
              <a:defRPr sz="2400" u="sng">
                <a:solidFill>
                  <a:srgbClr val="929292"/>
                </a:solidFill>
                <a:latin typeface="Helvetica Neue"/>
                <a:ea typeface="Helvetica Neue"/>
                <a:cs typeface="Helvetica Neue"/>
                <a:sym typeface="Helvetica Neue"/>
              </a:defRPr>
            </a:pPr>
            <a:r>
              <a:rPr sz="1200"/>
              <a:t>construction</a:t>
            </a:r>
          </a:p>
        </p:txBody>
      </p:sp>
      <p:grpSp>
        <p:nvGrpSpPr>
          <p:cNvPr id="639" name="Group"/>
          <p:cNvGrpSpPr/>
          <p:nvPr/>
        </p:nvGrpSpPr>
        <p:grpSpPr>
          <a:xfrm>
            <a:off x="9260140" y="6177540"/>
            <a:ext cx="2797667" cy="407577"/>
            <a:chOff x="0" y="0"/>
            <a:chExt cx="2797665" cy="407575"/>
          </a:xfrm>
        </p:grpSpPr>
        <p:sp>
          <p:nvSpPr>
            <p:cNvPr id="633" name="Line"/>
            <p:cNvSpPr/>
            <p:nvPr/>
          </p:nvSpPr>
          <p:spPr>
            <a:xfrm flipV="1">
              <a:off x="1348831" y="0"/>
              <a:ext cx="1" cy="179585"/>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sp>
          <p:nvSpPr>
            <p:cNvPr id="634" name="Line"/>
            <p:cNvSpPr/>
            <p:nvPr/>
          </p:nvSpPr>
          <p:spPr>
            <a:xfrm flipV="1">
              <a:off x="12700" y="186626"/>
              <a:ext cx="1" cy="220950"/>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sp>
          <p:nvSpPr>
            <p:cNvPr id="635" name="Line"/>
            <p:cNvSpPr/>
            <p:nvPr/>
          </p:nvSpPr>
          <p:spPr>
            <a:xfrm flipV="1">
              <a:off x="1846606" y="186626"/>
              <a:ext cx="1" cy="220950"/>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sp>
          <p:nvSpPr>
            <p:cNvPr id="636" name="Line"/>
            <p:cNvSpPr/>
            <p:nvPr/>
          </p:nvSpPr>
          <p:spPr>
            <a:xfrm flipV="1">
              <a:off x="2793134" y="186626"/>
              <a:ext cx="1" cy="220950"/>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sp>
          <p:nvSpPr>
            <p:cNvPr id="637" name="Line"/>
            <p:cNvSpPr/>
            <p:nvPr/>
          </p:nvSpPr>
          <p:spPr>
            <a:xfrm>
              <a:off x="0" y="186626"/>
              <a:ext cx="2797666" cy="1"/>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sp>
          <p:nvSpPr>
            <p:cNvPr id="638" name="Line"/>
            <p:cNvSpPr/>
            <p:nvPr/>
          </p:nvSpPr>
          <p:spPr>
            <a:xfrm flipV="1">
              <a:off x="954621" y="186626"/>
              <a:ext cx="1" cy="220950"/>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grpSp>
      <p:sp>
        <p:nvSpPr>
          <p:cNvPr id="640" name="Line"/>
          <p:cNvSpPr/>
          <p:nvPr/>
        </p:nvSpPr>
        <p:spPr>
          <a:xfrm flipV="1">
            <a:off x="10214762" y="7314244"/>
            <a:ext cx="1" cy="2165183"/>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41" name="Line"/>
          <p:cNvSpPr/>
          <p:nvPr/>
        </p:nvSpPr>
        <p:spPr>
          <a:xfrm flipV="1">
            <a:off x="6164358" y="5043177"/>
            <a:ext cx="1" cy="729233"/>
          </a:xfrm>
          <a:prstGeom prst="line">
            <a:avLst/>
          </a:prstGeom>
          <a:ln w="25400">
            <a:solidFill>
              <a:srgbClr val="000000"/>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42" name="Line"/>
          <p:cNvSpPr/>
          <p:nvPr/>
        </p:nvSpPr>
        <p:spPr>
          <a:xfrm>
            <a:off x="6170825" y="5197451"/>
            <a:ext cx="242234" cy="1"/>
          </a:xfrm>
          <a:prstGeom prst="line">
            <a:avLst/>
          </a:prstGeom>
          <a:ln w="25400">
            <a:solidFill>
              <a:srgbClr val="000000"/>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43" name="Line"/>
          <p:cNvSpPr/>
          <p:nvPr/>
        </p:nvSpPr>
        <p:spPr>
          <a:xfrm>
            <a:off x="5915911" y="5197451"/>
            <a:ext cx="242234" cy="1"/>
          </a:xfrm>
          <a:prstGeom prst="line">
            <a:avLst/>
          </a:prstGeom>
          <a:ln w="25400">
            <a:solidFill>
              <a:srgbClr val="000000"/>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44" name="Line"/>
          <p:cNvSpPr/>
          <p:nvPr/>
        </p:nvSpPr>
        <p:spPr>
          <a:xfrm>
            <a:off x="6170825" y="5367425"/>
            <a:ext cx="242234" cy="1"/>
          </a:xfrm>
          <a:prstGeom prst="line">
            <a:avLst/>
          </a:prstGeom>
          <a:ln w="25400">
            <a:solidFill>
              <a:srgbClr val="000000"/>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45" name="Channels for collaborator’s participation to construction"/>
          <p:cNvSpPr txBox="1"/>
          <p:nvPr/>
        </p:nvSpPr>
        <p:spPr>
          <a:xfrm>
            <a:off x="8026239" y="8968113"/>
            <a:ext cx="1982709" cy="4522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1200">
                <a:solidFill>
                  <a:srgbClr val="929292"/>
                </a:solidFill>
                <a:latin typeface="Arial"/>
                <a:ea typeface="Arial"/>
                <a:cs typeface="Arial"/>
                <a:sym typeface="Arial"/>
              </a:defRPr>
            </a:lvl1pPr>
          </a:lstStyle>
          <a:p>
            <a:r>
              <a:t>Channels for collaborator’s participation to construction</a:t>
            </a:r>
          </a:p>
        </p:txBody>
      </p:sp>
      <p:sp>
        <p:nvSpPr>
          <p:cNvPr id="646" name="Channels for collaborator’s participation to construction"/>
          <p:cNvSpPr txBox="1"/>
          <p:nvPr/>
        </p:nvSpPr>
        <p:spPr>
          <a:xfrm>
            <a:off x="3231132" y="8698344"/>
            <a:ext cx="1232961" cy="8078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1200">
                <a:solidFill>
                  <a:srgbClr val="929292"/>
                </a:solidFill>
                <a:latin typeface="Arial"/>
                <a:ea typeface="Arial"/>
                <a:cs typeface="Arial"/>
                <a:sym typeface="Arial"/>
              </a:defRPr>
            </a:lvl1pPr>
          </a:lstStyle>
          <a:p>
            <a:r>
              <a:t>Channels for collaborator’s participation to construction</a:t>
            </a:r>
          </a:p>
        </p:txBody>
      </p:sp>
      <p:sp>
        <p:nvSpPr>
          <p:cNvPr id="647" name="Administration"/>
          <p:cNvSpPr txBox="1"/>
          <p:nvPr/>
        </p:nvSpPr>
        <p:spPr>
          <a:xfrm>
            <a:off x="2343006" y="5046242"/>
            <a:ext cx="1079898" cy="274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1200">
                <a:solidFill>
                  <a:srgbClr val="929292"/>
                </a:solidFill>
                <a:latin typeface="Arial"/>
                <a:ea typeface="Arial"/>
                <a:cs typeface="Arial"/>
                <a:sym typeface="Arial"/>
              </a:defRPr>
            </a:lvl1pPr>
          </a:lstStyle>
          <a:p>
            <a:r>
              <a:t>Administration</a:t>
            </a:r>
          </a:p>
        </p:txBody>
      </p:sp>
      <p:sp>
        <p:nvSpPr>
          <p:cNvPr id="648" name="Finance Office"/>
          <p:cNvSpPr txBox="1"/>
          <p:nvPr/>
        </p:nvSpPr>
        <p:spPr>
          <a:xfrm>
            <a:off x="2343006" y="5198423"/>
            <a:ext cx="1094111" cy="2744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1200">
                <a:solidFill>
                  <a:srgbClr val="929292"/>
                </a:solidFill>
                <a:latin typeface="Arial"/>
                <a:ea typeface="Arial"/>
                <a:cs typeface="Arial"/>
                <a:sym typeface="Arial"/>
              </a:defRPr>
            </a:lvl1pPr>
          </a:lstStyle>
          <a:p>
            <a:r>
              <a:t>Finance Office</a:t>
            </a:r>
          </a:p>
        </p:txBody>
      </p:sp>
      <p:grpSp>
        <p:nvGrpSpPr>
          <p:cNvPr id="652" name="Group"/>
          <p:cNvGrpSpPr/>
          <p:nvPr/>
        </p:nvGrpSpPr>
        <p:grpSpPr>
          <a:xfrm>
            <a:off x="2053454" y="5033562"/>
            <a:ext cx="254934" cy="710722"/>
            <a:chOff x="0" y="0"/>
            <a:chExt cx="254933" cy="710721"/>
          </a:xfrm>
        </p:grpSpPr>
        <p:sp>
          <p:nvSpPr>
            <p:cNvPr id="649" name="Line"/>
            <p:cNvSpPr/>
            <p:nvPr/>
          </p:nvSpPr>
          <p:spPr>
            <a:xfrm>
              <a:off x="0" y="152160"/>
              <a:ext cx="242234" cy="1"/>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sp>
          <p:nvSpPr>
            <p:cNvPr id="650" name="Line"/>
            <p:cNvSpPr/>
            <p:nvPr/>
          </p:nvSpPr>
          <p:spPr>
            <a:xfrm flipV="1">
              <a:off x="1265" y="-1"/>
              <a:ext cx="1" cy="710723"/>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sp>
          <p:nvSpPr>
            <p:cNvPr id="651" name="Line"/>
            <p:cNvSpPr/>
            <p:nvPr/>
          </p:nvSpPr>
          <p:spPr>
            <a:xfrm>
              <a:off x="12700" y="304560"/>
              <a:ext cx="242234" cy="1"/>
            </a:xfrm>
            <a:prstGeom prst="line">
              <a:avLst/>
            </a:prstGeom>
            <a:noFill/>
            <a:ln w="25400" cap="flat">
              <a:solidFill>
                <a:srgbClr val="929292"/>
              </a:solidFill>
              <a:prstDash val="solid"/>
              <a:miter lim="400000"/>
            </a:ln>
            <a:effectLst/>
          </p:spPr>
          <p:txBody>
            <a:bodyPr wrap="square" lIns="50800" tIns="50800" rIns="50800" bIns="50800" numCol="1" anchor="ctr">
              <a:noAutofit/>
            </a:bodyPr>
            <a:lstStyle/>
            <a:p>
              <a:pPr>
                <a:defRPr sz="2200">
                  <a:solidFill>
                    <a:srgbClr val="FFFFFF"/>
                  </a:solidFill>
                  <a:latin typeface="Helvetica Neue Medium"/>
                  <a:ea typeface="Helvetica Neue Medium"/>
                  <a:cs typeface="Helvetica Neue Medium"/>
                  <a:sym typeface="Helvetica Neue Medium"/>
                </a:defRPr>
              </a:pPr>
              <a:endParaRPr/>
            </a:p>
          </p:txBody>
        </p:sp>
      </p:grpSp>
      <p:sp>
        <p:nvSpPr>
          <p:cNvPr id="653" name="Physics…"/>
          <p:cNvSpPr txBox="1"/>
          <p:nvPr/>
        </p:nvSpPr>
        <p:spPr>
          <a:xfrm>
            <a:off x="7540022" y="6555458"/>
            <a:ext cx="646990" cy="6067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lgn="l">
              <a:defRPr sz="800" u="sng">
                <a:solidFill>
                  <a:srgbClr val="929292"/>
                </a:solidFill>
                <a:latin typeface="Helvetica Neue"/>
                <a:ea typeface="Helvetica Neue"/>
                <a:cs typeface="Helvetica Neue"/>
                <a:sym typeface="Helvetica Neue"/>
              </a:defRPr>
            </a:pPr>
            <a:r>
              <a:t>Physics</a:t>
            </a:r>
          </a:p>
          <a:p>
            <a:pPr algn="l">
              <a:defRPr sz="800">
                <a:solidFill>
                  <a:srgbClr val="929292"/>
                </a:solidFill>
                <a:latin typeface="Helvetica Neue"/>
                <a:ea typeface="Helvetica Neue"/>
                <a:cs typeface="Helvetica Neue"/>
                <a:sym typeface="Helvetica Neue"/>
              </a:defRPr>
            </a:pPr>
            <a:r>
              <a:t>Software</a:t>
            </a:r>
          </a:p>
          <a:p>
            <a:pPr algn="l">
              <a:defRPr sz="800">
                <a:solidFill>
                  <a:srgbClr val="929292"/>
                </a:solidFill>
                <a:latin typeface="Helvetica Neue"/>
                <a:ea typeface="Helvetica Neue"/>
                <a:cs typeface="Helvetica Neue"/>
                <a:sym typeface="Helvetica Neue"/>
              </a:defRPr>
            </a:pPr>
            <a:r>
              <a:t>Computing</a:t>
            </a:r>
          </a:p>
          <a:p>
            <a:pPr algn="l">
              <a:defRPr sz="800">
                <a:solidFill>
                  <a:srgbClr val="929292"/>
                </a:solidFill>
                <a:latin typeface="Helvetica Neue"/>
                <a:ea typeface="Helvetica Neue"/>
                <a:cs typeface="Helvetica Neue"/>
                <a:sym typeface="Helvetica Neue"/>
              </a:defRPr>
            </a:pPr>
            <a:r>
              <a:t>…</a:t>
            </a:r>
          </a:p>
        </p:txBody>
      </p:sp>
      <p:sp>
        <p:nvSpPr>
          <p:cNvPr id="654" name="Inner Det.…"/>
          <p:cNvSpPr txBox="1"/>
          <p:nvPr/>
        </p:nvSpPr>
        <p:spPr>
          <a:xfrm>
            <a:off x="6172285" y="6555458"/>
            <a:ext cx="616894" cy="863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lgn="l">
              <a:defRPr sz="800" u="sng">
                <a:solidFill>
                  <a:srgbClr val="929292"/>
                </a:solidFill>
                <a:latin typeface="Helvetica"/>
                <a:ea typeface="Helvetica"/>
                <a:cs typeface="Helvetica"/>
                <a:sym typeface="Helvetica"/>
              </a:defRPr>
            </a:pPr>
            <a:r>
              <a:t>Inner Det. </a:t>
            </a:r>
          </a:p>
          <a:p>
            <a:pPr algn="l">
              <a:defRPr sz="800">
                <a:solidFill>
                  <a:srgbClr val="929292"/>
                </a:solidFill>
                <a:latin typeface="Helvetica"/>
                <a:ea typeface="Helvetica"/>
                <a:cs typeface="Helvetica"/>
                <a:sym typeface="Helvetica"/>
              </a:defRPr>
            </a:pPr>
            <a:r>
              <a:t>PD</a:t>
            </a:r>
          </a:p>
          <a:p>
            <a:pPr algn="l">
              <a:defRPr sz="800">
                <a:solidFill>
                  <a:srgbClr val="929292"/>
                </a:solidFill>
                <a:latin typeface="Helvetica"/>
                <a:ea typeface="Helvetica"/>
                <a:cs typeface="Helvetica"/>
                <a:sym typeface="Helvetica"/>
              </a:defRPr>
            </a:pPr>
            <a:r>
              <a:t>+cover</a:t>
            </a:r>
          </a:p>
          <a:p>
            <a:pPr algn="l">
              <a:defRPr sz="800">
                <a:solidFill>
                  <a:srgbClr val="929292"/>
                </a:solidFill>
                <a:latin typeface="Helvetica"/>
                <a:ea typeface="Helvetica"/>
                <a:cs typeface="Helvetica"/>
                <a:sym typeface="Helvetica"/>
              </a:defRPr>
            </a:pPr>
            <a:r>
              <a:t>+LC </a:t>
            </a:r>
          </a:p>
          <a:p>
            <a:pPr algn="l">
              <a:defRPr sz="800">
                <a:solidFill>
                  <a:srgbClr val="929292"/>
                </a:solidFill>
                <a:latin typeface="Helvetica"/>
                <a:ea typeface="Helvetica"/>
                <a:cs typeface="Helvetica"/>
                <a:sym typeface="Helvetica"/>
              </a:defRPr>
            </a:pPr>
            <a:r>
              <a:t>+Elec</a:t>
            </a:r>
          </a:p>
          <a:p>
            <a:pPr algn="l">
              <a:defRPr sz="800">
                <a:solidFill>
                  <a:srgbClr val="929292"/>
                </a:solidFill>
                <a:latin typeface="Helvetica"/>
                <a:ea typeface="Helvetica"/>
                <a:cs typeface="Helvetica"/>
                <a:sym typeface="Helvetica"/>
              </a:defRPr>
            </a:pPr>
            <a:r>
              <a:t>+sheet</a:t>
            </a:r>
          </a:p>
        </p:txBody>
      </p:sp>
      <p:sp>
        <p:nvSpPr>
          <p:cNvPr id="655" name="IWC"/>
          <p:cNvSpPr txBox="1"/>
          <p:nvPr/>
        </p:nvSpPr>
        <p:spPr>
          <a:xfrm>
            <a:off x="5258873" y="6555458"/>
            <a:ext cx="308053" cy="2257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lgn="l">
              <a:defRPr sz="800" u="sng">
                <a:solidFill>
                  <a:srgbClr val="929292"/>
                </a:solidFill>
                <a:latin typeface="Helvetica Neue"/>
                <a:ea typeface="Helvetica Neue"/>
                <a:cs typeface="Helvetica Neue"/>
                <a:sym typeface="Helvetica Neue"/>
              </a:defRPr>
            </a:lvl1pPr>
          </a:lstStyle>
          <a:p>
            <a:r>
              <a:t>IWC</a:t>
            </a:r>
          </a:p>
        </p:txBody>
      </p:sp>
      <p:sp>
        <p:nvSpPr>
          <p:cNvPr id="656" name="Line"/>
          <p:cNvSpPr/>
          <p:nvPr/>
        </p:nvSpPr>
        <p:spPr>
          <a:xfrm flipV="1">
            <a:off x="5389377" y="6360243"/>
            <a:ext cx="1" cy="220951"/>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57" name="Outer Det.…"/>
          <p:cNvSpPr txBox="1"/>
          <p:nvPr/>
        </p:nvSpPr>
        <p:spPr>
          <a:xfrm>
            <a:off x="6637008" y="6555458"/>
            <a:ext cx="611189" cy="990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lgn="l">
              <a:defRPr sz="800" u="sng">
                <a:solidFill>
                  <a:srgbClr val="929292"/>
                </a:solidFill>
                <a:latin typeface="Helvetica"/>
                <a:ea typeface="Helvetica"/>
                <a:cs typeface="Helvetica"/>
                <a:sym typeface="Helvetica"/>
              </a:defRPr>
            </a:pPr>
            <a:r>
              <a:t>Outer Det.</a:t>
            </a:r>
          </a:p>
          <a:p>
            <a:pPr algn="l">
              <a:defRPr sz="800">
                <a:solidFill>
                  <a:srgbClr val="929292"/>
                </a:solidFill>
                <a:latin typeface="Helvetica"/>
                <a:ea typeface="Helvetica"/>
                <a:cs typeface="Helvetica"/>
                <a:sym typeface="Helvetica"/>
              </a:defRPr>
            </a:pPr>
            <a:r>
              <a:t>PD</a:t>
            </a:r>
          </a:p>
          <a:p>
            <a:pPr algn="l">
              <a:defRPr sz="800">
                <a:solidFill>
                  <a:srgbClr val="929292"/>
                </a:solidFill>
                <a:latin typeface="Helvetica"/>
                <a:ea typeface="Helvetica"/>
                <a:cs typeface="Helvetica"/>
                <a:sym typeface="Helvetica"/>
              </a:defRPr>
            </a:pPr>
            <a:r>
              <a:t>+cover</a:t>
            </a:r>
          </a:p>
          <a:p>
            <a:pPr algn="l">
              <a:defRPr sz="800">
                <a:solidFill>
                  <a:srgbClr val="929292"/>
                </a:solidFill>
                <a:latin typeface="Helvetica"/>
                <a:ea typeface="Helvetica"/>
                <a:cs typeface="Helvetica"/>
                <a:sym typeface="Helvetica"/>
              </a:defRPr>
            </a:pPr>
            <a:r>
              <a:t>+LC </a:t>
            </a:r>
          </a:p>
          <a:p>
            <a:pPr algn="l">
              <a:defRPr sz="800">
                <a:solidFill>
                  <a:srgbClr val="929292"/>
                </a:solidFill>
                <a:latin typeface="Helvetica"/>
                <a:ea typeface="Helvetica"/>
                <a:cs typeface="Helvetica"/>
                <a:sym typeface="Helvetica"/>
              </a:defRPr>
            </a:pPr>
            <a:r>
              <a:t>+Elec</a:t>
            </a:r>
          </a:p>
          <a:p>
            <a:pPr algn="l">
              <a:defRPr sz="800">
                <a:solidFill>
                  <a:srgbClr val="929292"/>
                </a:solidFill>
                <a:latin typeface="Helvetica"/>
                <a:ea typeface="Helvetica"/>
                <a:cs typeface="Helvetica"/>
                <a:sym typeface="Helvetica"/>
              </a:defRPr>
            </a:pPr>
            <a:r>
              <a:t>+sheet</a:t>
            </a:r>
          </a:p>
          <a:p>
            <a:pPr algn="l">
              <a:defRPr sz="800">
                <a:solidFill>
                  <a:srgbClr val="929292"/>
                </a:solidFill>
                <a:latin typeface="Helvetica"/>
                <a:ea typeface="Helvetica"/>
                <a:cs typeface="Helvetica"/>
                <a:sym typeface="Helvetica"/>
              </a:defRPr>
            </a:pPr>
            <a:r>
              <a:t>+coil</a:t>
            </a:r>
          </a:p>
        </p:txBody>
      </p:sp>
      <p:sp>
        <p:nvSpPr>
          <p:cNvPr id="658" name="Online…"/>
          <p:cNvSpPr txBox="1"/>
          <p:nvPr/>
        </p:nvSpPr>
        <p:spPr>
          <a:xfrm>
            <a:off x="7132738" y="6555458"/>
            <a:ext cx="481311" cy="863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lgn="l">
              <a:defRPr sz="800" u="sng">
                <a:solidFill>
                  <a:srgbClr val="929292"/>
                </a:solidFill>
                <a:latin typeface="Helvetica"/>
                <a:ea typeface="Helvetica"/>
                <a:cs typeface="Helvetica"/>
                <a:sym typeface="Helvetica"/>
              </a:defRPr>
            </a:pPr>
            <a:r>
              <a:t>Online</a:t>
            </a:r>
          </a:p>
          <a:p>
            <a:pPr algn="l">
              <a:defRPr sz="800">
                <a:solidFill>
                  <a:srgbClr val="929292"/>
                </a:solidFill>
                <a:latin typeface="Helvetica"/>
                <a:ea typeface="Helvetica"/>
                <a:cs typeface="Helvetica"/>
                <a:sym typeface="Helvetica"/>
              </a:defRPr>
            </a:pPr>
            <a:r>
              <a:t>Trigger</a:t>
            </a:r>
          </a:p>
          <a:p>
            <a:pPr algn="l">
              <a:defRPr sz="800">
                <a:solidFill>
                  <a:srgbClr val="929292"/>
                </a:solidFill>
                <a:latin typeface="Helvetica"/>
                <a:ea typeface="Helvetica"/>
                <a:cs typeface="Helvetica"/>
                <a:sym typeface="Helvetica"/>
              </a:defRPr>
            </a:pPr>
            <a:r>
              <a:t>GPS</a:t>
            </a:r>
          </a:p>
          <a:p>
            <a:pPr algn="l">
              <a:defRPr sz="800">
                <a:solidFill>
                  <a:srgbClr val="929292"/>
                </a:solidFill>
                <a:latin typeface="Helvetica"/>
                <a:ea typeface="Helvetica"/>
                <a:cs typeface="Helvetica"/>
                <a:sym typeface="Helvetica"/>
              </a:defRPr>
            </a:pPr>
            <a:r>
              <a:t>Monitor</a:t>
            </a:r>
          </a:p>
          <a:p>
            <a:pPr algn="l">
              <a:defRPr sz="800">
                <a:solidFill>
                  <a:srgbClr val="929292"/>
                </a:solidFill>
                <a:latin typeface="Helvetica"/>
                <a:ea typeface="Helvetica"/>
                <a:cs typeface="Helvetica"/>
                <a:sym typeface="Helvetica"/>
              </a:defRPr>
            </a:pPr>
            <a:r>
              <a:t>Slow</a:t>
            </a:r>
          </a:p>
          <a:p>
            <a:pPr algn="l">
              <a:defRPr sz="800">
                <a:solidFill>
                  <a:srgbClr val="929292"/>
                </a:solidFill>
                <a:latin typeface="Helvetica"/>
                <a:ea typeface="Helvetica"/>
                <a:cs typeface="Helvetica"/>
                <a:sym typeface="Helvetica"/>
              </a:defRPr>
            </a:pPr>
            <a:r>
              <a:t>…</a:t>
            </a:r>
          </a:p>
        </p:txBody>
      </p:sp>
      <p:sp>
        <p:nvSpPr>
          <p:cNvPr id="659" name="Water…"/>
          <p:cNvSpPr txBox="1"/>
          <p:nvPr/>
        </p:nvSpPr>
        <p:spPr>
          <a:xfrm>
            <a:off x="5682144" y="6552685"/>
            <a:ext cx="441758" cy="4797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p>
            <a:pPr algn="l">
              <a:defRPr sz="800" u="sng">
                <a:solidFill>
                  <a:srgbClr val="929292"/>
                </a:solidFill>
                <a:latin typeface="Helvetica Neue"/>
                <a:ea typeface="Helvetica Neue"/>
                <a:cs typeface="Helvetica Neue"/>
                <a:sym typeface="Helvetica Neue"/>
              </a:defRPr>
            </a:pPr>
            <a:r>
              <a:t>Water</a:t>
            </a:r>
          </a:p>
          <a:p>
            <a:pPr algn="l">
              <a:defRPr sz="800">
                <a:solidFill>
                  <a:srgbClr val="929292"/>
                </a:solidFill>
                <a:latin typeface="Helvetica Neue"/>
                <a:ea typeface="Helvetica Neue"/>
                <a:cs typeface="Helvetica Neue"/>
                <a:sym typeface="Helvetica Neue"/>
              </a:defRPr>
            </a:pPr>
            <a:r>
              <a:t>Radon</a:t>
            </a:r>
          </a:p>
          <a:p>
            <a:pPr algn="l">
              <a:defRPr sz="800">
                <a:solidFill>
                  <a:srgbClr val="929292"/>
                </a:solidFill>
                <a:latin typeface="Helvetica Neue"/>
                <a:ea typeface="Helvetica Neue"/>
                <a:cs typeface="Helvetica Neue"/>
                <a:sym typeface="Helvetica Neue"/>
              </a:defRPr>
            </a:pPr>
            <a:r>
              <a:t>…</a:t>
            </a:r>
          </a:p>
        </p:txBody>
      </p:sp>
      <p:sp>
        <p:nvSpPr>
          <p:cNvPr id="660" name="Line"/>
          <p:cNvSpPr/>
          <p:nvPr/>
        </p:nvSpPr>
        <p:spPr>
          <a:xfrm flipV="1">
            <a:off x="5871329" y="6360243"/>
            <a:ext cx="1" cy="220951"/>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61" name="Line"/>
          <p:cNvSpPr/>
          <p:nvPr/>
        </p:nvSpPr>
        <p:spPr>
          <a:xfrm flipV="1">
            <a:off x="6353279" y="6360243"/>
            <a:ext cx="1" cy="220951"/>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62" name="Line"/>
          <p:cNvSpPr/>
          <p:nvPr/>
        </p:nvSpPr>
        <p:spPr>
          <a:xfrm flipV="1">
            <a:off x="6835231" y="6360243"/>
            <a:ext cx="1" cy="220951"/>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63" name="Line"/>
          <p:cNvSpPr/>
          <p:nvPr/>
        </p:nvSpPr>
        <p:spPr>
          <a:xfrm flipV="1">
            <a:off x="7317182" y="6360243"/>
            <a:ext cx="1" cy="220951"/>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64" name="Line"/>
          <p:cNvSpPr/>
          <p:nvPr/>
        </p:nvSpPr>
        <p:spPr>
          <a:xfrm flipV="1">
            <a:off x="7799133" y="6360243"/>
            <a:ext cx="1" cy="220951"/>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65" name="Line"/>
          <p:cNvSpPr/>
          <p:nvPr/>
        </p:nvSpPr>
        <p:spPr>
          <a:xfrm>
            <a:off x="6164358" y="5543377"/>
            <a:ext cx="242234" cy="1"/>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66" name="Line"/>
          <p:cNvSpPr/>
          <p:nvPr/>
        </p:nvSpPr>
        <p:spPr>
          <a:xfrm flipV="1">
            <a:off x="4901688" y="7882512"/>
            <a:ext cx="1" cy="1605582"/>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67" name="Line"/>
          <p:cNvSpPr/>
          <p:nvPr/>
        </p:nvSpPr>
        <p:spPr>
          <a:xfrm flipV="1">
            <a:off x="5379739" y="7882512"/>
            <a:ext cx="1" cy="1605582"/>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68" name="Line"/>
          <p:cNvSpPr/>
          <p:nvPr/>
        </p:nvSpPr>
        <p:spPr>
          <a:xfrm flipV="1">
            <a:off x="5857789" y="7882512"/>
            <a:ext cx="1" cy="1605582"/>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69" name="Line"/>
          <p:cNvSpPr/>
          <p:nvPr/>
        </p:nvSpPr>
        <p:spPr>
          <a:xfrm flipV="1">
            <a:off x="6335840" y="7882512"/>
            <a:ext cx="1" cy="1605582"/>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70" name="Line"/>
          <p:cNvSpPr/>
          <p:nvPr/>
        </p:nvSpPr>
        <p:spPr>
          <a:xfrm flipV="1">
            <a:off x="6813890" y="7882512"/>
            <a:ext cx="1" cy="1605582"/>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71" name="Line"/>
          <p:cNvSpPr/>
          <p:nvPr/>
        </p:nvSpPr>
        <p:spPr>
          <a:xfrm flipV="1">
            <a:off x="7291941" y="7882512"/>
            <a:ext cx="1" cy="1605582"/>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72" name="Line"/>
          <p:cNvSpPr/>
          <p:nvPr/>
        </p:nvSpPr>
        <p:spPr>
          <a:xfrm flipV="1">
            <a:off x="7769992" y="7882512"/>
            <a:ext cx="1" cy="1605582"/>
          </a:xfrm>
          <a:prstGeom prst="line">
            <a:avLst/>
          </a:prstGeom>
          <a:ln w="25400">
            <a:solidFill>
              <a:srgbClr val="929292"/>
            </a:solidFill>
            <a:custDash>
              <a:ds d="200000" sp="200000"/>
            </a:custDash>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73" name="We may form sub-working-groups."/>
          <p:cNvSpPr txBox="1"/>
          <p:nvPr/>
        </p:nvSpPr>
        <p:spPr>
          <a:xfrm>
            <a:off x="4432652" y="7443703"/>
            <a:ext cx="2482445" cy="2751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lgn="l">
              <a:defRPr sz="1200">
                <a:solidFill>
                  <a:srgbClr val="929292"/>
                </a:solidFill>
                <a:latin typeface="Helvetica Neue"/>
                <a:ea typeface="Helvetica Neue"/>
                <a:cs typeface="Helvetica Neue"/>
                <a:sym typeface="Helvetica Neue"/>
              </a:defRPr>
            </a:lvl1pPr>
          </a:lstStyle>
          <a:p>
            <a:r>
              <a:t>We may form sub-working-groups.</a:t>
            </a:r>
          </a:p>
        </p:txBody>
      </p:sp>
      <p:sp>
        <p:nvSpPr>
          <p:cNvPr id="674" name="PDs"/>
          <p:cNvSpPr txBox="1"/>
          <p:nvPr/>
        </p:nvSpPr>
        <p:spPr>
          <a:xfrm>
            <a:off x="10071384" y="7073253"/>
            <a:ext cx="302464" cy="2257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lgn="l">
              <a:defRPr sz="800">
                <a:solidFill>
                  <a:srgbClr val="929292"/>
                </a:solidFill>
                <a:latin typeface="Helvetica Neue"/>
                <a:ea typeface="Helvetica Neue"/>
                <a:cs typeface="Helvetica Neue"/>
                <a:sym typeface="Helvetica Neue"/>
              </a:defRPr>
            </a:lvl1pPr>
          </a:lstStyle>
          <a:p>
            <a:r>
              <a:t>PDs</a:t>
            </a:r>
          </a:p>
        </p:txBody>
      </p:sp>
      <p:sp>
        <p:nvSpPr>
          <p:cNvPr id="675" name="Electronics"/>
          <p:cNvSpPr txBox="1"/>
          <p:nvPr/>
        </p:nvSpPr>
        <p:spPr>
          <a:xfrm>
            <a:off x="10812525" y="7073253"/>
            <a:ext cx="614782" cy="2257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lgn="l">
              <a:defRPr sz="800">
                <a:solidFill>
                  <a:srgbClr val="929292"/>
                </a:solidFill>
                <a:latin typeface="Helvetica Neue"/>
                <a:ea typeface="Helvetica Neue"/>
                <a:cs typeface="Helvetica Neue"/>
                <a:sym typeface="Helvetica Neue"/>
              </a:defRPr>
            </a:lvl1pPr>
          </a:lstStyle>
          <a:p>
            <a:r>
              <a:t>Electronics</a:t>
            </a:r>
          </a:p>
        </p:txBody>
      </p:sp>
      <p:sp>
        <p:nvSpPr>
          <p:cNvPr id="676" name="Technical Board may be additionally needed."/>
          <p:cNvSpPr txBox="1"/>
          <p:nvPr/>
        </p:nvSpPr>
        <p:spPr>
          <a:xfrm>
            <a:off x="4432652" y="7625253"/>
            <a:ext cx="3163063" cy="2751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lgn="l">
              <a:defRPr sz="1200">
                <a:solidFill>
                  <a:srgbClr val="929292"/>
                </a:solidFill>
                <a:latin typeface="Helvetica Neue"/>
                <a:ea typeface="Helvetica Neue"/>
                <a:cs typeface="Helvetica Neue"/>
                <a:sym typeface="Helvetica Neue"/>
              </a:defRPr>
            </a:lvl1pPr>
          </a:lstStyle>
          <a:p>
            <a:r>
              <a:t>Technical Board may be additionally needed.</a:t>
            </a:r>
          </a:p>
        </p:txBody>
      </p:sp>
      <p:sp>
        <p:nvSpPr>
          <p:cNvPr id="677" name="Working groups"/>
          <p:cNvSpPr txBox="1"/>
          <p:nvPr/>
        </p:nvSpPr>
        <p:spPr>
          <a:xfrm>
            <a:off x="4247675" y="6118895"/>
            <a:ext cx="1186740" cy="2751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lgn="l">
              <a:defRPr sz="1200">
                <a:solidFill>
                  <a:srgbClr val="929292"/>
                </a:solidFill>
                <a:latin typeface="Helvetica Neue"/>
                <a:ea typeface="Helvetica Neue"/>
                <a:cs typeface="Helvetica Neue"/>
                <a:sym typeface="Helvetica Neue"/>
              </a:defRPr>
            </a:lvl1pPr>
          </a:lstStyle>
          <a:p>
            <a:r>
              <a:t>Working groups</a:t>
            </a:r>
          </a:p>
        </p:txBody>
      </p:sp>
      <p:sp>
        <p:nvSpPr>
          <p:cNvPr id="678" name="Construction Teams"/>
          <p:cNvSpPr txBox="1"/>
          <p:nvPr/>
        </p:nvSpPr>
        <p:spPr>
          <a:xfrm>
            <a:off x="9020687" y="6114434"/>
            <a:ext cx="1474928" cy="2751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spAutoFit/>
          </a:bodyPr>
          <a:lstStyle>
            <a:lvl1pPr algn="l">
              <a:defRPr sz="1200">
                <a:solidFill>
                  <a:srgbClr val="929292"/>
                </a:solidFill>
                <a:latin typeface="Helvetica Neue"/>
                <a:ea typeface="Helvetica Neue"/>
                <a:cs typeface="Helvetica Neue"/>
                <a:sym typeface="Helvetica Neue"/>
              </a:defRPr>
            </a:lvl1pPr>
          </a:lstStyle>
          <a:p>
            <a:r>
              <a:t>Construction Teams</a:t>
            </a:r>
          </a:p>
        </p:txBody>
      </p:sp>
      <p:sp>
        <p:nvSpPr>
          <p:cNvPr id="679" name="Line"/>
          <p:cNvSpPr/>
          <p:nvPr/>
        </p:nvSpPr>
        <p:spPr>
          <a:xfrm>
            <a:off x="6166844" y="5717616"/>
            <a:ext cx="242234" cy="1"/>
          </a:xfrm>
          <a:prstGeom prst="line">
            <a:avLst/>
          </a:prstGeom>
          <a:ln w="25400">
            <a:solidFill>
              <a:srgbClr val="929292"/>
            </a:solidFill>
            <a:miter lim="400000"/>
          </a:ln>
        </p:spPr>
        <p:txBody>
          <a:bodyPr lIns="50800" tIns="50800" rIns="50800" bIns="50800" anchor="ctr"/>
          <a:lstStyle/>
          <a:p>
            <a:pPr>
              <a:defRPr sz="2200">
                <a:solidFill>
                  <a:srgbClr val="FFFFFF"/>
                </a:solidFill>
                <a:latin typeface="Helvetica Neue Medium"/>
                <a:ea typeface="Helvetica Neue Medium"/>
                <a:cs typeface="Helvetica Neue Medium"/>
                <a:sym typeface="Helvetica Neue Medium"/>
              </a:defRPr>
            </a:pPr>
            <a:endParaRPr/>
          </a:p>
        </p:txBody>
      </p:sp>
      <p:sp>
        <p:nvSpPr>
          <p:cNvPr id="680" name="Example"/>
          <p:cNvSpPr txBox="1"/>
          <p:nvPr/>
        </p:nvSpPr>
        <p:spPr>
          <a:xfrm>
            <a:off x="473735" y="4022657"/>
            <a:ext cx="1159074" cy="3853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000" b="1">
                <a:solidFill>
                  <a:schemeClr val="accent5">
                    <a:lumOff val="-29866"/>
                  </a:schemeClr>
                </a:solidFill>
                <a:latin typeface="Arial"/>
                <a:ea typeface="Arial"/>
                <a:cs typeface="Arial"/>
                <a:sym typeface="Arial"/>
              </a:defRPr>
            </a:lvl1pPr>
          </a:lstStyle>
          <a:p>
            <a:r>
              <a:t>Example</a:t>
            </a:r>
          </a:p>
        </p:txBody>
      </p:sp>
      <p:sp>
        <p:nvSpPr>
          <p:cNvPr id="681" name="Slide Number"/>
          <p:cNvSpPr txBox="1">
            <a:spLocks noGrp="1"/>
          </p:cNvSpPr>
          <p:nvPr>
            <p:ph type="sldNum" sz="quarter" idx="2"/>
          </p:nvPr>
        </p:nvSpPr>
        <p:spPr>
          <a:xfrm>
            <a:off x="12592710" y="9276894"/>
            <a:ext cx="227280" cy="32430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chor="b"/>
          <a:lstStyle/>
          <a:p>
            <a:fld id="{86CB4B4D-7CA3-9044-876B-883B54F8677D}" type="slidenum">
              <a:t>5</a:t>
            </a:fld>
            <a:endParaRPr/>
          </a:p>
        </p:txBody>
      </p:sp>
      <p:sp>
        <p:nvSpPr>
          <p:cNvPr id="682" name="Line"/>
          <p:cNvSpPr/>
          <p:nvPr/>
        </p:nvSpPr>
        <p:spPr>
          <a:xfrm>
            <a:off x="6033689" y="9490970"/>
            <a:ext cx="5006939" cy="1"/>
          </a:xfrm>
          <a:prstGeom prst="line">
            <a:avLst/>
          </a:prstGeom>
          <a:ln w="63500">
            <a:solidFill>
              <a:schemeClr val="accent3">
                <a:hueOff val="914337"/>
                <a:satOff val="31515"/>
                <a:lumOff val="-30790"/>
              </a:schemeClr>
            </a:solidFill>
            <a:miter lim="400000"/>
          </a:ln>
        </p:spPr>
        <p:txBody>
          <a:bodyPr lIns="0" tIns="0" rIns="0" bIns="0"/>
          <a:lstStyle/>
          <a:p>
            <a:pPr>
              <a:defRPr sz="4000">
                <a:solidFill>
                  <a:srgbClr val="FFFFFF"/>
                </a:solidFill>
                <a:effectLst>
                  <a:outerShdw blurRad="38100" dist="12700" dir="5400000" rotWithShape="0">
                    <a:srgbClr val="000000">
                      <a:alpha val="50000"/>
                    </a:srgbClr>
                  </a:outerShdw>
                </a:effectLst>
              </a:defRPr>
            </a:pPr>
            <a:endParaRPr/>
          </a:p>
        </p:txBody>
      </p:sp>
      <p:sp>
        <p:nvSpPr>
          <p:cNvPr id="683" name="Line"/>
          <p:cNvSpPr/>
          <p:nvPr/>
        </p:nvSpPr>
        <p:spPr>
          <a:xfrm>
            <a:off x="2063966" y="9496664"/>
            <a:ext cx="3986976" cy="1"/>
          </a:xfrm>
          <a:prstGeom prst="line">
            <a:avLst/>
          </a:prstGeom>
          <a:ln w="63500">
            <a:solidFill>
              <a:schemeClr val="accent3">
                <a:hueOff val="914337"/>
                <a:satOff val="31515"/>
                <a:lumOff val="-30790"/>
              </a:schemeClr>
            </a:solidFill>
            <a:miter lim="400000"/>
          </a:ln>
        </p:spPr>
        <p:txBody>
          <a:bodyPr lIns="0" tIns="0" rIns="0" bIns="0"/>
          <a:lstStyle/>
          <a:p>
            <a:pPr>
              <a:defRPr sz="4000">
                <a:solidFill>
                  <a:srgbClr val="FFFFFF"/>
                </a:solidFill>
                <a:effectLst>
                  <a:outerShdw blurRad="38100" dist="12700" dir="5400000" rotWithShape="0">
                    <a:srgbClr val="000000">
                      <a:alpha val="50000"/>
                    </a:srgbClr>
                  </a:outerShdw>
                </a:effectLst>
              </a:defRPr>
            </a:pPr>
            <a:endParaRPr/>
          </a:p>
        </p:txBody>
      </p:sp>
      <p:sp>
        <p:nvSpPr>
          <p:cNvPr id="684" name="Line"/>
          <p:cNvSpPr/>
          <p:nvPr/>
        </p:nvSpPr>
        <p:spPr>
          <a:xfrm flipV="1">
            <a:off x="2061540" y="8845878"/>
            <a:ext cx="1" cy="646678"/>
          </a:xfrm>
          <a:prstGeom prst="line">
            <a:avLst/>
          </a:prstGeom>
          <a:ln w="63500">
            <a:solidFill>
              <a:schemeClr val="accent3">
                <a:hueOff val="914337"/>
                <a:satOff val="31515"/>
                <a:lumOff val="-30790"/>
              </a:schemeClr>
            </a:solidFill>
            <a:miter lim="400000"/>
            <a:tailEnd type="triangle"/>
          </a:ln>
        </p:spPr>
        <p:txBody>
          <a:bodyPr lIns="0" tIns="0" rIns="0" bIns="0"/>
          <a:lstStyle/>
          <a:p>
            <a:pPr>
              <a:defRPr sz="4000">
                <a:solidFill>
                  <a:srgbClr val="FFFFFF"/>
                </a:solidFill>
                <a:effectLst>
                  <a:outerShdw blurRad="38100" dist="12700" dir="5400000" rotWithShape="0">
                    <a:srgbClr val="000000">
                      <a:alpha val="50000"/>
                    </a:srgbClr>
                  </a:outerShdw>
                </a:effectLst>
              </a:defRPr>
            </a:pPr>
            <a:endParaRPr/>
          </a:p>
        </p:txBody>
      </p:sp>
      <p:sp>
        <p:nvSpPr>
          <p:cNvPr id="685" name="Line"/>
          <p:cNvSpPr/>
          <p:nvPr/>
        </p:nvSpPr>
        <p:spPr>
          <a:xfrm flipV="1">
            <a:off x="10989907" y="8847500"/>
            <a:ext cx="1" cy="643434"/>
          </a:xfrm>
          <a:prstGeom prst="line">
            <a:avLst/>
          </a:prstGeom>
          <a:ln w="63500">
            <a:solidFill>
              <a:schemeClr val="accent3">
                <a:hueOff val="914337"/>
                <a:satOff val="31515"/>
                <a:lumOff val="-30790"/>
              </a:schemeClr>
            </a:solidFill>
            <a:miter lim="400000"/>
            <a:tailEnd type="triangle"/>
          </a:ln>
        </p:spPr>
        <p:txBody>
          <a:bodyPr lIns="0" tIns="0" rIns="0" bIns="0"/>
          <a:lstStyle/>
          <a:p>
            <a:pPr>
              <a:defRPr sz="4000">
                <a:solidFill>
                  <a:srgbClr val="FFFFFF"/>
                </a:solidFill>
                <a:effectLst>
                  <a:outerShdw blurRad="38100" dist="12700" dir="5400000" rotWithShape="0">
                    <a:srgbClr val="000000">
                      <a:alpha val="50000"/>
                    </a:srgbClr>
                  </a:outerShdw>
                </a:effectLst>
              </a:defRPr>
            </a:pPr>
            <a:endParaRPr/>
          </a:p>
        </p:txBody>
      </p:sp>
      <p:sp>
        <p:nvSpPr>
          <p:cNvPr id="686" name="Participation"/>
          <p:cNvSpPr txBox="1"/>
          <p:nvPr/>
        </p:nvSpPr>
        <p:spPr>
          <a:xfrm>
            <a:off x="2364502" y="9334481"/>
            <a:ext cx="2558275" cy="447229"/>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400" b="1">
                <a:solidFill>
                  <a:schemeClr val="accent3">
                    <a:hueOff val="914337"/>
                    <a:satOff val="31515"/>
                    <a:lumOff val="-30790"/>
                  </a:schemeClr>
                </a:solidFill>
                <a:latin typeface="Arial"/>
                <a:ea typeface="Arial"/>
                <a:cs typeface="Arial"/>
                <a:sym typeface="Arial"/>
              </a:defRPr>
            </a:lvl1pPr>
          </a:lstStyle>
          <a:p>
            <a:r>
              <a:t>Participation </a:t>
            </a:r>
          </a:p>
        </p:txBody>
      </p:sp>
      <p:sp>
        <p:nvSpPr>
          <p:cNvPr id="687" name="Line"/>
          <p:cNvSpPr/>
          <p:nvPr/>
        </p:nvSpPr>
        <p:spPr>
          <a:xfrm flipV="1">
            <a:off x="6019191" y="7999145"/>
            <a:ext cx="1" cy="1534213"/>
          </a:xfrm>
          <a:prstGeom prst="line">
            <a:avLst/>
          </a:prstGeom>
          <a:ln w="63500">
            <a:solidFill>
              <a:schemeClr val="accent3">
                <a:hueOff val="914337"/>
                <a:satOff val="31515"/>
                <a:lumOff val="-30790"/>
              </a:schemeClr>
            </a:solidFill>
            <a:miter lim="400000"/>
            <a:headEnd type="triangle"/>
          </a:ln>
        </p:spPr>
        <p:txBody>
          <a:bodyPr lIns="0" tIns="0" rIns="0" bIns="0"/>
          <a:lstStyle/>
          <a:p>
            <a:pPr>
              <a:defRPr sz="4000">
                <a:solidFill>
                  <a:srgbClr val="FFFFFF"/>
                </a:solidFill>
                <a:effectLst>
                  <a:outerShdw blurRad="38100" dist="12700" dir="5400000" rotWithShape="0">
                    <a:srgbClr val="000000">
                      <a:alpha val="50000"/>
                    </a:srgbClr>
                  </a:outerShdw>
                </a:effectLst>
              </a:defRPr>
            </a:pPr>
            <a:endParaRPr/>
          </a:p>
        </p:txBody>
      </p:sp>
      <p:sp>
        <p:nvSpPr>
          <p:cNvPr id="688" name="Participation"/>
          <p:cNvSpPr txBox="1"/>
          <p:nvPr/>
        </p:nvSpPr>
        <p:spPr>
          <a:xfrm>
            <a:off x="8225756" y="9308183"/>
            <a:ext cx="2558274" cy="447230"/>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400" b="1">
                <a:solidFill>
                  <a:schemeClr val="accent3">
                    <a:hueOff val="914337"/>
                    <a:satOff val="31515"/>
                    <a:lumOff val="-30790"/>
                  </a:schemeClr>
                </a:solidFill>
                <a:latin typeface="Arial"/>
                <a:ea typeface="Arial"/>
                <a:cs typeface="Arial"/>
                <a:sym typeface="Arial"/>
              </a:defRPr>
            </a:lvl1pPr>
          </a:lstStyle>
          <a:p>
            <a:r>
              <a:t>Participation </a:t>
            </a:r>
          </a:p>
        </p:txBody>
      </p:sp>
      <p:sp>
        <p:nvSpPr>
          <p:cNvPr id="689" name="science"/>
          <p:cNvSpPr/>
          <p:nvPr/>
        </p:nvSpPr>
        <p:spPr>
          <a:xfrm rot="20760000">
            <a:off x="4202489" y="6896412"/>
            <a:ext cx="1779648" cy="484987"/>
          </a:xfrm>
          <a:prstGeom prst="roundRect">
            <a:avLst>
              <a:gd name="adj" fmla="val 39279"/>
            </a:avLst>
          </a:prstGeom>
          <a:solidFill>
            <a:schemeClr val="accent4">
              <a:hueOff val="-461056"/>
              <a:satOff val="4338"/>
              <a:lumOff val="-10225"/>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a:defRPr sz="2400">
                <a:solidFill>
                  <a:schemeClr val="accent5">
                    <a:hueOff val="-82419"/>
                    <a:satOff val="-9513"/>
                    <a:lumOff val="-16343"/>
                  </a:schemeClr>
                </a:solidFill>
                <a:effectLst>
                  <a:outerShdw blurRad="38100" dist="12700" dir="5400000" rotWithShape="0">
                    <a:srgbClr val="000000">
                      <a:alpha val="50000"/>
                    </a:srgbClr>
                  </a:outerShdw>
                </a:effectLst>
                <a:latin typeface="Arial"/>
                <a:ea typeface="Arial"/>
                <a:cs typeface="Arial"/>
                <a:sym typeface="Arial"/>
              </a:defRPr>
            </a:lvl1pPr>
          </a:lstStyle>
          <a:p>
            <a:r>
              <a:t>science</a:t>
            </a:r>
          </a:p>
        </p:txBody>
      </p:sp>
      <p:sp>
        <p:nvSpPr>
          <p:cNvPr id="690" name="construction"/>
          <p:cNvSpPr/>
          <p:nvPr/>
        </p:nvSpPr>
        <p:spPr>
          <a:xfrm rot="20760000">
            <a:off x="347569" y="7273708"/>
            <a:ext cx="2146162" cy="484987"/>
          </a:xfrm>
          <a:prstGeom prst="roundRect">
            <a:avLst>
              <a:gd name="adj" fmla="val 39279"/>
            </a:avLst>
          </a:prstGeom>
          <a:solidFill>
            <a:schemeClr val="accent4">
              <a:hueOff val="-461056"/>
              <a:satOff val="4338"/>
              <a:lumOff val="-10225"/>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a:defRPr sz="2400">
                <a:solidFill>
                  <a:schemeClr val="accent5">
                    <a:hueOff val="-82419"/>
                    <a:satOff val="-9513"/>
                    <a:lumOff val="-16343"/>
                  </a:schemeClr>
                </a:solidFill>
                <a:effectLst>
                  <a:outerShdw blurRad="38100" dist="12700" dir="5400000" rotWithShape="0">
                    <a:srgbClr val="000000">
                      <a:alpha val="50000"/>
                    </a:srgbClr>
                  </a:outerShdw>
                </a:effectLst>
                <a:latin typeface="Arial"/>
                <a:ea typeface="Arial"/>
                <a:cs typeface="Arial"/>
                <a:sym typeface="Arial"/>
              </a:defRPr>
            </a:lvl1pPr>
          </a:lstStyle>
          <a:p>
            <a:r>
              <a:t>construction</a:t>
            </a:r>
          </a:p>
        </p:txBody>
      </p:sp>
      <p:sp>
        <p:nvSpPr>
          <p:cNvPr id="691" name="construction"/>
          <p:cNvSpPr/>
          <p:nvPr/>
        </p:nvSpPr>
        <p:spPr>
          <a:xfrm rot="20760000">
            <a:off x="8431812" y="7338776"/>
            <a:ext cx="2146162" cy="484987"/>
          </a:xfrm>
          <a:prstGeom prst="roundRect">
            <a:avLst>
              <a:gd name="adj" fmla="val 39279"/>
            </a:avLst>
          </a:prstGeom>
          <a:solidFill>
            <a:schemeClr val="accent4">
              <a:hueOff val="-461056"/>
              <a:satOff val="4338"/>
              <a:lumOff val="-10225"/>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lstStyle>
            <a:lvl1pPr>
              <a:defRPr sz="2400">
                <a:solidFill>
                  <a:schemeClr val="accent5">
                    <a:hueOff val="-82419"/>
                    <a:satOff val="-9513"/>
                    <a:lumOff val="-16343"/>
                  </a:schemeClr>
                </a:solidFill>
                <a:effectLst>
                  <a:outerShdw blurRad="38100" dist="12700" dir="5400000" rotWithShape="0">
                    <a:srgbClr val="000000">
                      <a:alpha val="50000"/>
                    </a:srgbClr>
                  </a:outerShdw>
                </a:effectLst>
                <a:latin typeface="Arial"/>
                <a:ea typeface="Arial"/>
                <a:cs typeface="Arial"/>
                <a:sym typeface="Arial"/>
              </a:defRPr>
            </a:lvl1pPr>
          </a:lstStyle>
          <a:p>
            <a:r>
              <a:t>construction</a:t>
            </a:r>
          </a:p>
        </p:txBody>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Optima"/>
        <a:ea typeface="Optima"/>
        <a:cs typeface="Optima"/>
      </a:majorFont>
      <a:minorFont>
        <a:latin typeface="Optima"/>
        <a:ea typeface="Optima"/>
        <a:cs typeface="Optim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25400" cap="flat">
          <a:solidFill>
            <a:srgbClr val="000000"/>
          </a:solidFill>
          <a:prstDash val="solid"/>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000000"/>
            </a:solidFill>
            <a:effectLst/>
            <a:uFillTx/>
            <a:latin typeface="Gill Sans"/>
            <a:ea typeface="Gill Sans"/>
            <a:cs typeface="Gill San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Optima"/>
        <a:ea typeface="Optima"/>
        <a:cs typeface="Optima"/>
      </a:majorFont>
      <a:minorFont>
        <a:latin typeface="Optima"/>
        <a:ea typeface="Optima"/>
        <a:cs typeface="Optim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25400" cap="flat">
          <a:solidFill>
            <a:srgbClr val="000000"/>
          </a:solidFill>
          <a:prstDash val="solid"/>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381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200" b="0" i="0" u="none" strike="noStrike" cap="none" spc="0" normalizeH="0" baseline="0">
            <a:ln>
              <a:noFill/>
            </a:ln>
            <a:solidFill>
              <a:srgbClr val="000000"/>
            </a:solidFill>
            <a:effectLst/>
            <a:uFillTx/>
            <a:latin typeface="Gill Sans"/>
            <a:ea typeface="Gill Sans"/>
            <a:cs typeface="Gill San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482</Words>
  <Application>Microsoft Macintosh PowerPoint</Application>
  <PresentationFormat>Custom</PresentationFormat>
  <Paragraphs>156</Paragraphs>
  <Slides>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vt:i4>
      </vt:variant>
    </vt:vector>
  </HeadingPairs>
  <TitlesOfParts>
    <vt:vector size="16" baseType="lpstr">
      <vt:lpstr>ヒラギノ角ゴ Pro W3</vt:lpstr>
      <vt:lpstr>Arial</vt:lpstr>
      <vt:lpstr>Calibri</vt:lpstr>
      <vt:lpstr>Gill Sans</vt:lpstr>
      <vt:lpstr>Helvetica</vt:lpstr>
      <vt:lpstr>Helvetica Neue</vt:lpstr>
      <vt:lpstr>Helvetica Neue Light</vt:lpstr>
      <vt:lpstr>Helvetica Neue Medium</vt:lpstr>
      <vt:lpstr>Lucida Grande</vt:lpstr>
      <vt:lpstr>Optima</vt:lpstr>
      <vt:lpstr>White</vt:lpstr>
      <vt:lpstr>Reviewer’s comments to Hyper-K</vt:lpstr>
      <vt:lpstr>PowerPoint Presentation</vt:lpstr>
      <vt:lpstr>International Contributions Towards the Construction and Operation HK proto-collaboration, March 24, 2017</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Reviewer’s comments to Hyper-K</dc:title>
  <cp:lastModifiedBy>塩澤真人</cp:lastModifiedBy>
  <cp:revision>1</cp:revision>
  <dcterms:modified xsi:type="dcterms:W3CDTF">2019-05-17T08:23:16Z</dcterms:modified>
</cp:coreProperties>
</file>