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20"/>
  </p:notesMasterIdLst>
  <p:sldIdLst>
    <p:sldId id="256" r:id="rId3"/>
    <p:sldId id="257" r:id="rId4"/>
    <p:sldId id="433" r:id="rId5"/>
    <p:sldId id="259" r:id="rId6"/>
    <p:sldId id="330" r:id="rId7"/>
    <p:sldId id="331" r:id="rId8"/>
    <p:sldId id="939" r:id="rId9"/>
    <p:sldId id="966" r:id="rId10"/>
    <p:sldId id="969" r:id="rId11"/>
    <p:sldId id="316" r:id="rId12"/>
    <p:sldId id="319" r:id="rId13"/>
    <p:sldId id="320" r:id="rId14"/>
    <p:sldId id="332" r:id="rId15"/>
    <p:sldId id="333" r:id="rId16"/>
    <p:sldId id="431" r:id="rId17"/>
    <p:sldId id="367" r:id="rId18"/>
    <p:sldId id="9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1A26D-43C0-46A2-80E0-9CF0F97BAA93}" v="46" dt="2021-11-04T01:53:45.41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72789" autoAdjust="0"/>
  </p:normalViewPr>
  <p:slideViewPr>
    <p:cSldViewPr snapToGrid="0">
      <p:cViewPr>
        <p:scale>
          <a:sx n="30" d="100"/>
          <a:sy n="30" d="100"/>
        </p:scale>
        <p:origin x="2056" y="1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衣川 智弥" userId="dbc7a9ccd8dbe9c2" providerId="LiveId" clId="{50AC18B2-59B7-4A87-8D0D-AFDF5C415B2E}"/>
    <pc:docChg chg="undo custSel mod addSld delSld modSld">
      <pc:chgData name="衣川 智弥" userId="dbc7a9ccd8dbe9c2" providerId="LiveId" clId="{50AC18B2-59B7-4A87-8D0D-AFDF5C415B2E}" dt="2020-11-12T00:41:45.850" v="2376" actId="20577"/>
      <pc:docMkLst>
        <pc:docMk/>
      </pc:docMkLst>
      <pc:sldChg chg="modSp mod modNotesTx">
        <pc:chgData name="衣川 智弥" userId="dbc7a9ccd8dbe9c2" providerId="LiveId" clId="{50AC18B2-59B7-4A87-8D0D-AFDF5C415B2E}" dt="2020-11-11T14:10:12.989" v="2261" actId="20577"/>
        <pc:sldMkLst>
          <pc:docMk/>
          <pc:sldMk cId="2659668063" sldId="256"/>
        </pc:sldMkLst>
        <pc:spChg chg="mod">
          <ac:chgData name="衣川 智弥" userId="dbc7a9ccd8dbe9c2" providerId="LiveId" clId="{50AC18B2-59B7-4A87-8D0D-AFDF5C415B2E}" dt="2020-11-10T05:30:53.946" v="57"/>
          <ac:spMkLst>
            <pc:docMk/>
            <pc:sldMk cId="2659668063" sldId="256"/>
            <ac:spMk id="2" creationId="{13CFC77B-1C4C-4BC6-9B0C-668DC785A0B8}"/>
          </ac:spMkLst>
        </pc:spChg>
        <pc:spChg chg="mod">
          <ac:chgData name="衣川 智弥" userId="dbc7a9ccd8dbe9c2" providerId="LiveId" clId="{50AC18B2-59B7-4A87-8D0D-AFDF5C415B2E}" dt="2020-11-10T10:56:01.593" v="2151" actId="403"/>
          <ac:spMkLst>
            <pc:docMk/>
            <pc:sldMk cId="2659668063" sldId="256"/>
            <ac:spMk id="3" creationId="{F2E7825C-03A1-4BCB-8AB8-595769DD9573}"/>
          </ac:spMkLst>
        </pc:spChg>
      </pc:sldChg>
      <pc:sldChg chg="addSp delSp modSp new mod modNotesTx">
        <pc:chgData name="衣川 智弥" userId="dbc7a9ccd8dbe9c2" providerId="LiveId" clId="{50AC18B2-59B7-4A87-8D0D-AFDF5C415B2E}" dt="2020-11-11T14:11:33.117" v="2289" actId="20577"/>
        <pc:sldMkLst>
          <pc:docMk/>
          <pc:sldMk cId="4012019928" sldId="257"/>
        </pc:sldMkLst>
        <pc:spChg chg="mod">
          <ac:chgData name="衣川 智弥" userId="dbc7a9ccd8dbe9c2" providerId="LiveId" clId="{50AC18B2-59B7-4A87-8D0D-AFDF5C415B2E}" dt="2020-11-10T05:45:05.968" v="96" actId="122"/>
          <ac:spMkLst>
            <pc:docMk/>
            <pc:sldMk cId="4012019928" sldId="257"/>
            <ac:spMk id="2" creationId="{A72BD6DB-DC39-4416-B747-0AC44242510E}"/>
          </ac:spMkLst>
        </pc:spChg>
        <pc:spChg chg="add del mod">
          <ac:chgData name="衣川 智弥" userId="dbc7a9ccd8dbe9c2" providerId="LiveId" clId="{50AC18B2-59B7-4A87-8D0D-AFDF5C415B2E}" dt="2020-11-10T05:40:14.668" v="69"/>
          <ac:spMkLst>
            <pc:docMk/>
            <pc:sldMk cId="4012019928" sldId="257"/>
            <ac:spMk id="3" creationId="{DD64A34B-DA7A-4708-97C9-A672BA966577}"/>
          </ac:spMkLst>
        </pc:spChg>
        <pc:picChg chg="add del mod">
          <ac:chgData name="衣川 智弥" userId="dbc7a9ccd8dbe9c2" providerId="LiveId" clId="{50AC18B2-59B7-4A87-8D0D-AFDF5C415B2E}" dt="2020-11-10T05:40:10.791" v="68"/>
          <ac:picMkLst>
            <pc:docMk/>
            <pc:sldMk cId="4012019928" sldId="257"/>
            <ac:picMk id="5" creationId="{AC5DA06F-9580-465E-94F9-480BC6CB25E8}"/>
          </ac:picMkLst>
        </pc:picChg>
        <pc:picChg chg="add mod">
          <ac:chgData name="衣川 智弥" userId="dbc7a9ccd8dbe9c2" providerId="LiveId" clId="{50AC18B2-59B7-4A87-8D0D-AFDF5C415B2E}" dt="2020-11-10T05:44:38.055" v="89" actId="1076"/>
          <ac:picMkLst>
            <pc:docMk/>
            <pc:sldMk cId="4012019928" sldId="257"/>
            <ac:picMk id="7" creationId="{E902E1DC-8E72-4AA8-8452-E2F69424CDCB}"/>
          </ac:picMkLst>
        </pc:picChg>
        <pc:picChg chg="add mod">
          <ac:chgData name="衣川 智弥" userId="dbc7a9ccd8dbe9c2" providerId="LiveId" clId="{50AC18B2-59B7-4A87-8D0D-AFDF5C415B2E}" dt="2020-11-10T05:44:50.881" v="92" actId="1076"/>
          <ac:picMkLst>
            <pc:docMk/>
            <pc:sldMk cId="4012019928" sldId="257"/>
            <ac:picMk id="9" creationId="{F9A2CE8B-DAA2-4496-BF76-8A090BD0DD60}"/>
          </ac:picMkLst>
        </pc:picChg>
        <pc:picChg chg="add mod">
          <ac:chgData name="衣川 智弥" userId="dbc7a9ccd8dbe9c2" providerId="LiveId" clId="{50AC18B2-59B7-4A87-8D0D-AFDF5C415B2E}" dt="2020-11-10T05:44:55.386" v="94" actId="14100"/>
          <ac:picMkLst>
            <pc:docMk/>
            <pc:sldMk cId="4012019928" sldId="257"/>
            <ac:picMk id="11" creationId="{F31A33CC-3A4C-444A-98A5-6FFE5CEB2F04}"/>
          </ac:picMkLst>
        </pc:picChg>
        <pc:picChg chg="add mod">
          <ac:chgData name="衣川 智弥" userId="dbc7a9ccd8dbe9c2" providerId="LiveId" clId="{50AC18B2-59B7-4A87-8D0D-AFDF5C415B2E}" dt="2020-11-10T05:45:00.105" v="95" actId="1076"/>
          <ac:picMkLst>
            <pc:docMk/>
            <pc:sldMk cId="4012019928" sldId="257"/>
            <ac:picMk id="13" creationId="{5ED90053-D3AA-49EA-836A-5B96282AB831}"/>
          </ac:picMkLst>
        </pc:picChg>
      </pc:sldChg>
      <pc:sldChg chg="addSp delSp modSp new mod delAnim modAnim modNotesTx">
        <pc:chgData name="衣川 智弥" userId="dbc7a9ccd8dbe9c2" providerId="LiveId" clId="{50AC18B2-59B7-4A87-8D0D-AFDF5C415B2E}" dt="2020-11-10T10:02:43.055" v="1095" actId="20577"/>
        <pc:sldMkLst>
          <pc:docMk/>
          <pc:sldMk cId="2562077605" sldId="258"/>
        </pc:sldMkLst>
        <pc:spChg chg="mod">
          <ac:chgData name="衣川 智弥" userId="dbc7a9ccd8dbe9c2" providerId="LiveId" clId="{50AC18B2-59B7-4A87-8D0D-AFDF5C415B2E}" dt="2020-11-10T07:09:53.875" v="425" actId="20577"/>
          <ac:spMkLst>
            <pc:docMk/>
            <pc:sldMk cId="2562077605" sldId="258"/>
            <ac:spMk id="2" creationId="{8C8A119A-3637-4AD0-B64A-6F3C37CF7FE5}"/>
          </ac:spMkLst>
        </pc:spChg>
        <pc:spChg chg="del mod">
          <ac:chgData name="衣川 智弥" userId="dbc7a9ccd8dbe9c2" providerId="LiveId" clId="{50AC18B2-59B7-4A87-8D0D-AFDF5C415B2E}" dt="2020-11-10T06:04:19.038" v="103"/>
          <ac:spMkLst>
            <pc:docMk/>
            <pc:sldMk cId="2562077605" sldId="258"/>
            <ac:spMk id="3" creationId="{6959FF57-F203-4888-91CF-E060B27AA782}"/>
          </ac:spMkLst>
        </pc:spChg>
        <pc:graphicFrameChg chg="add mod modGraphic">
          <ac:chgData name="衣川 智弥" userId="dbc7a9ccd8dbe9c2" providerId="LiveId" clId="{50AC18B2-59B7-4A87-8D0D-AFDF5C415B2E}" dt="2020-11-10T06:10:20.481" v="249"/>
          <ac:graphicFrameMkLst>
            <pc:docMk/>
            <pc:sldMk cId="2562077605" sldId="258"/>
            <ac:graphicFrameMk id="4" creationId="{49E4663F-B11D-4D93-B391-0CBB85E463F4}"/>
          </ac:graphicFrameMkLst>
        </pc:graphicFrameChg>
        <pc:picChg chg="add mod">
          <ac:chgData name="衣川 智弥" userId="dbc7a9ccd8dbe9c2" providerId="LiveId" clId="{50AC18B2-59B7-4A87-8D0D-AFDF5C415B2E}" dt="2020-11-10T07:13:36.306" v="472" actId="1076"/>
          <ac:picMkLst>
            <pc:docMk/>
            <pc:sldMk cId="2562077605" sldId="258"/>
            <ac:picMk id="6" creationId="{B8FDCD16-7D10-4717-8CEA-030767BD1EB7}"/>
          </ac:picMkLst>
        </pc:picChg>
        <pc:picChg chg="add mod">
          <ac:chgData name="衣川 智弥" userId="dbc7a9ccd8dbe9c2" providerId="LiveId" clId="{50AC18B2-59B7-4A87-8D0D-AFDF5C415B2E}" dt="2020-11-10T07:46:14.967" v="478" actId="1076"/>
          <ac:picMkLst>
            <pc:docMk/>
            <pc:sldMk cId="2562077605" sldId="258"/>
            <ac:picMk id="8" creationId="{17303DA3-A276-45A5-995C-946F66C23744}"/>
          </ac:picMkLst>
        </pc:picChg>
        <pc:picChg chg="add del mod">
          <ac:chgData name="衣川 智弥" userId="dbc7a9ccd8dbe9c2" providerId="LiveId" clId="{50AC18B2-59B7-4A87-8D0D-AFDF5C415B2E}" dt="2020-11-10T09:35:04.026" v="743" actId="478"/>
          <ac:picMkLst>
            <pc:docMk/>
            <pc:sldMk cId="2562077605" sldId="258"/>
            <ac:picMk id="10" creationId="{8A892633-3BEC-4DE1-A89D-E20095E8BD66}"/>
          </ac:picMkLst>
        </pc:picChg>
        <pc:picChg chg="add mod">
          <ac:chgData name="衣川 智弥" userId="dbc7a9ccd8dbe9c2" providerId="LiveId" clId="{50AC18B2-59B7-4A87-8D0D-AFDF5C415B2E}" dt="2020-11-10T08:04:08.795" v="488" actId="1076"/>
          <ac:picMkLst>
            <pc:docMk/>
            <pc:sldMk cId="2562077605" sldId="258"/>
            <ac:picMk id="12" creationId="{6C38C62D-4DDD-4939-851E-B99883415D39}"/>
          </ac:picMkLst>
        </pc:picChg>
        <pc:picChg chg="add mod">
          <ac:chgData name="衣川 智弥" userId="dbc7a9ccd8dbe9c2" providerId="LiveId" clId="{50AC18B2-59B7-4A87-8D0D-AFDF5C415B2E}" dt="2020-11-10T08:08:24.551" v="531" actId="1076"/>
          <ac:picMkLst>
            <pc:docMk/>
            <pc:sldMk cId="2562077605" sldId="258"/>
            <ac:picMk id="14" creationId="{92456F38-7512-44E5-B1A2-99062C2B8528}"/>
          </ac:picMkLst>
        </pc:picChg>
        <pc:picChg chg="add mod">
          <ac:chgData name="衣川 智弥" userId="dbc7a9ccd8dbe9c2" providerId="LiveId" clId="{50AC18B2-59B7-4A87-8D0D-AFDF5C415B2E}" dt="2020-11-10T09:12:16.142" v="712" actId="1076"/>
          <ac:picMkLst>
            <pc:docMk/>
            <pc:sldMk cId="2562077605" sldId="258"/>
            <ac:picMk id="16" creationId="{49DFE1A9-64CA-4BFE-8E95-29D9B4ED4351}"/>
          </ac:picMkLst>
        </pc:picChg>
        <pc:picChg chg="add mod">
          <ac:chgData name="衣川 智弥" userId="dbc7a9ccd8dbe9c2" providerId="LiveId" clId="{50AC18B2-59B7-4A87-8D0D-AFDF5C415B2E}" dt="2020-11-10T09:36:26.683" v="764" actId="1076"/>
          <ac:picMkLst>
            <pc:docMk/>
            <pc:sldMk cId="2562077605" sldId="258"/>
            <ac:picMk id="18" creationId="{34384823-2768-43C7-8DF0-09C4EB8A5C48}"/>
          </ac:picMkLst>
        </pc:picChg>
      </pc:sldChg>
      <pc:sldChg chg="addSp delSp modSp new mod modAnim modNotesTx">
        <pc:chgData name="衣川 智弥" userId="dbc7a9ccd8dbe9c2" providerId="LiveId" clId="{50AC18B2-59B7-4A87-8D0D-AFDF5C415B2E}" dt="2020-11-10T10:41:37.537" v="1401" actId="20577"/>
        <pc:sldMkLst>
          <pc:docMk/>
          <pc:sldMk cId="1622753942" sldId="259"/>
        </pc:sldMkLst>
        <pc:spChg chg="mod">
          <ac:chgData name="衣川 智弥" userId="dbc7a9ccd8dbe9c2" providerId="LiveId" clId="{50AC18B2-59B7-4A87-8D0D-AFDF5C415B2E}" dt="2020-11-10T08:05:03.263" v="499" actId="1076"/>
          <ac:spMkLst>
            <pc:docMk/>
            <pc:sldMk cId="1622753942" sldId="259"/>
            <ac:spMk id="2" creationId="{FBF63855-7664-4DD2-85A4-F8EE77C5C5DC}"/>
          </ac:spMkLst>
        </pc:spChg>
        <pc:spChg chg="del mod">
          <ac:chgData name="衣川 智弥" userId="dbc7a9ccd8dbe9c2" providerId="LiveId" clId="{50AC18B2-59B7-4A87-8D0D-AFDF5C415B2E}" dt="2020-11-10T08:07:27.211" v="514"/>
          <ac:spMkLst>
            <pc:docMk/>
            <pc:sldMk cId="1622753942" sldId="259"/>
            <ac:spMk id="3" creationId="{A382B822-A608-4C0E-A0CB-F8DFB661E245}"/>
          </ac:spMkLst>
        </pc:spChg>
        <pc:spChg chg="add mod">
          <ac:chgData name="衣川 智弥" userId="dbc7a9ccd8dbe9c2" providerId="LiveId" clId="{50AC18B2-59B7-4A87-8D0D-AFDF5C415B2E}" dt="2020-11-10T08:05:07.666" v="501" actId="1076"/>
          <ac:spMkLst>
            <pc:docMk/>
            <pc:sldMk cId="1622753942" sldId="259"/>
            <ac:spMk id="4" creationId="{DA7A021D-B06D-40A8-B858-2AF6CB304BDD}"/>
          </ac:spMkLst>
        </pc:spChg>
        <pc:spChg chg="add mod">
          <ac:chgData name="衣川 智弥" userId="dbc7a9ccd8dbe9c2" providerId="LiveId" clId="{50AC18B2-59B7-4A87-8D0D-AFDF5C415B2E}" dt="2020-11-10T09:33:12.267" v="734" actId="1076"/>
          <ac:spMkLst>
            <pc:docMk/>
            <pc:sldMk cId="1622753942" sldId="259"/>
            <ac:spMk id="5" creationId="{686C5563-C335-4B34-A0FB-A7BCB6BD60B0}"/>
          </ac:spMkLst>
        </pc:spChg>
        <pc:spChg chg="add mod">
          <ac:chgData name="衣川 智弥" userId="dbc7a9ccd8dbe9c2" providerId="LiveId" clId="{50AC18B2-59B7-4A87-8D0D-AFDF5C415B2E}" dt="2020-11-10T08:05:15.147" v="504" actId="14100"/>
          <ac:spMkLst>
            <pc:docMk/>
            <pc:sldMk cId="1622753942" sldId="259"/>
            <ac:spMk id="6" creationId="{C721DB67-54C2-4187-BB9F-4679546B3AE2}"/>
          </ac:spMkLst>
        </pc:spChg>
        <pc:spChg chg="add mod">
          <ac:chgData name="衣川 智弥" userId="dbc7a9ccd8dbe9c2" providerId="LiveId" clId="{50AC18B2-59B7-4A87-8D0D-AFDF5C415B2E}" dt="2020-11-10T08:04:58.186" v="498" actId="1076"/>
          <ac:spMkLst>
            <pc:docMk/>
            <pc:sldMk cId="1622753942" sldId="259"/>
            <ac:spMk id="7" creationId="{BCED7F32-72C0-409D-89C9-3D255BC7245B}"/>
          </ac:spMkLst>
        </pc:spChg>
        <pc:spChg chg="add mod">
          <ac:chgData name="衣川 智弥" userId="dbc7a9ccd8dbe9c2" providerId="LiveId" clId="{50AC18B2-59B7-4A87-8D0D-AFDF5C415B2E}" dt="2020-11-10T08:05:19.003" v="505" actId="1076"/>
          <ac:spMkLst>
            <pc:docMk/>
            <pc:sldMk cId="1622753942" sldId="259"/>
            <ac:spMk id="8" creationId="{EB05101B-7409-45FE-ABF3-BEAA3C39B2A0}"/>
          </ac:spMkLst>
        </pc:spChg>
        <pc:spChg chg="add mod">
          <ac:chgData name="衣川 智弥" userId="dbc7a9ccd8dbe9c2" providerId="LiveId" clId="{50AC18B2-59B7-4A87-8D0D-AFDF5C415B2E}" dt="2020-11-10T08:07:52.497" v="524" actId="1076"/>
          <ac:spMkLst>
            <pc:docMk/>
            <pc:sldMk cId="1622753942" sldId="259"/>
            <ac:spMk id="9" creationId="{3932309E-F483-4A88-994C-5C7B28878FF4}"/>
          </ac:spMkLst>
        </pc:spChg>
        <pc:spChg chg="add mod">
          <ac:chgData name="衣川 智弥" userId="dbc7a9ccd8dbe9c2" providerId="LiveId" clId="{50AC18B2-59B7-4A87-8D0D-AFDF5C415B2E}" dt="2020-11-10T08:19:15.445" v="660" actId="1076"/>
          <ac:spMkLst>
            <pc:docMk/>
            <pc:sldMk cId="1622753942" sldId="259"/>
            <ac:spMk id="17" creationId="{69E0EBD4-80C1-448E-9B62-551DF10DBA85}"/>
          </ac:spMkLst>
        </pc:spChg>
        <pc:spChg chg="add mod">
          <ac:chgData name="衣川 智弥" userId="dbc7a9ccd8dbe9c2" providerId="LiveId" clId="{50AC18B2-59B7-4A87-8D0D-AFDF5C415B2E}" dt="2020-11-10T09:33:08.687" v="733" actId="1076"/>
          <ac:spMkLst>
            <pc:docMk/>
            <pc:sldMk cId="1622753942" sldId="259"/>
            <ac:spMk id="18" creationId="{7F4F0C08-AEDC-4037-8953-E186319AFB35}"/>
          </ac:spMkLst>
        </pc:spChg>
        <pc:picChg chg="add mod">
          <ac:chgData name="衣川 智弥" userId="dbc7a9ccd8dbe9c2" providerId="LiveId" clId="{50AC18B2-59B7-4A87-8D0D-AFDF5C415B2E}" dt="2020-11-10T09:33:18.310" v="736" actId="14100"/>
          <ac:picMkLst>
            <pc:docMk/>
            <pc:sldMk cId="1622753942" sldId="259"/>
            <ac:picMk id="11" creationId="{902EE768-D8A2-44DF-AA80-1C24DE349921}"/>
          </ac:picMkLst>
        </pc:picChg>
        <pc:picChg chg="add del mod">
          <ac:chgData name="衣川 智弥" userId="dbc7a9ccd8dbe9c2" providerId="LiveId" clId="{50AC18B2-59B7-4A87-8D0D-AFDF5C415B2E}" dt="2020-11-10T09:33:23.486" v="738" actId="478"/>
          <ac:picMkLst>
            <pc:docMk/>
            <pc:sldMk cId="1622753942" sldId="259"/>
            <ac:picMk id="12" creationId="{CC8E71A4-B10D-4CCC-B512-8D760466BF59}"/>
          </ac:picMkLst>
        </pc:picChg>
        <pc:picChg chg="add mod ord">
          <ac:chgData name="衣川 智弥" userId="dbc7a9ccd8dbe9c2" providerId="LiveId" clId="{50AC18B2-59B7-4A87-8D0D-AFDF5C415B2E}" dt="2020-11-10T08:07:48.790" v="523" actId="1076"/>
          <ac:picMkLst>
            <pc:docMk/>
            <pc:sldMk cId="1622753942" sldId="259"/>
            <ac:picMk id="14" creationId="{C8B3F585-A651-4C81-BA9C-2E5FDA468E28}"/>
          </ac:picMkLst>
        </pc:picChg>
        <pc:picChg chg="add mod">
          <ac:chgData name="衣川 智弥" userId="dbc7a9ccd8dbe9c2" providerId="LiveId" clId="{50AC18B2-59B7-4A87-8D0D-AFDF5C415B2E}" dt="2020-11-10T09:33:21.295" v="737" actId="14100"/>
          <ac:picMkLst>
            <pc:docMk/>
            <pc:sldMk cId="1622753942" sldId="259"/>
            <ac:picMk id="16" creationId="{06F745B2-BE23-426A-8E25-709CD4DE4F4F}"/>
          </ac:picMkLst>
        </pc:picChg>
        <pc:picChg chg="add mod">
          <ac:chgData name="衣川 智弥" userId="dbc7a9ccd8dbe9c2" providerId="LiveId" clId="{50AC18B2-59B7-4A87-8D0D-AFDF5C415B2E}" dt="2020-11-10T09:33:41.876" v="740" actId="1076"/>
          <ac:picMkLst>
            <pc:docMk/>
            <pc:sldMk cId="1622753942" sldId="259"/>
            <ac:picMk id="20" creationId="{A31979D1-4FE5-4D9F-B0F2-509223B747F9}"/>
          </ac:picMkLst>
        </pc:picChg>
        <pc:picChg chg="add mod">
          <ac:chgData name="衣川 智弥" userId="dbc7a9ccd8dbe9c2" providerId="LiveId" clId="{50AC18B2-59B7-4A87-8D0D-AFDF5C415B2E}" dt="2020-11-10T09:37:41.767" v="772" actId="1076"/>
          <ac:picMkLst>
            <pc:docMk/>
            <pc:sldMk cId="1622753942" sldId="259"/>
            <ac:picMk id="22" creationId="{EE3EB397-A09D-45B2-AFDF-9E3E5F21E1DE}"/>
          </ac:picMkLst>
        </pc:picChg>
      </pc:sldChg>
      <pc:sldChg chg="addSp delSp modSp new mod setBg modNotesTx">
        <pc:chgData name="衣川 智弥" userId="dbc7a9ccd8dbe9c2" providerId="LiveId" clId="{50AC18B2-59B7-4A87-8D0D-AFDF5C415B2E}" dt="2020-11-12T00:41:45.850" v="2376" actId="20577"/>
        <pc:sldMkLst>
          <pc:docMk/>
          <pc:sldMk cId="3816016441" sldId="260"/>
        </pc:sldMkLst>
        <pc:spChg chg="mod">
          <ac:chgData name="衣川 智弥" userId="dbc7a9ccd8dbe9c2" providerId="LiveId" clId="{50AC18B2-59B7-4A87-8D0D-AFDF5C415B2E}" dt="2020-11-10T08:16:58.527" v="543" actId="26606"/>
          <ac:spMkLst>
            <pc:docMk/>
            <pc:sldMk cId="3816016441" sldId="260"/>
            <ac:spMk id="2" creationId="{D0C12076-45AB-42CF-B5D3-4EBD4442C4B2}"/>
          </ac:spMkLst>
        </pc:spChg>
        <pc:spChg chg="del">
          <ac:chgData name="衣川 智弥" userId="dbc7a9ccd8dbe9c2" providerId="LiveId" clId="{50AC18B2-59B7-4A87-8D0D-AFDF5C415B2E}" dt="2020-11-10T05:30:02.080" v="5"/>
          <ac:spMkLst>
            <pc:docMk/>
            <pc:sldMk cId="3816016441" sldId="260"/>
            <ac:spMk id="3" creationId="{AD2044A3-2F6E-4A71-90A5-F92DDA563D51}"/>
          </ac:spMkLst>
        </pc:spChg>
        <pc:spChg chg="add del">
          <ac:chgData name="衣川 智弥" userId="dbc7a9ccd8dbe9c2" providerId="LiveId" clId="{50AC18B2-59B7-4A87-8D0D-AFDF5C415B2E}" dt="2020-11-10T08:16:58.527" v="543" actId="26606"/>
          <ac:spMkLst>
            <pc:docMk/>
            <pc:sldMk cId="3816016441" sldId="260"/>
            <ac:spMk id="12" creationId="{D0394FE2-BDDA-4ECE-B320-81AE19E90566}"/>
          </ac:spMkLst>
        </pc:spChg>
        <pc:spChg chg="add del">
          <ac:chgData name="衣川 智弥" userId="dbc7a9ccd8dbe9c2" providerId="LiveId" clId="{50AC18B2-59B7-4A87-8D0D-AFDF5C415B2E}" dt="2020-11-10T08:16:58.527" v="543" actId="26606"/>
          <ac:spMkLst>
            <pc:docMk/>
            <pc:sldMk cId="3816016441" sldId="260"/>
            <ac:spMk id="14" creationId="{0625AAC5-802A-4197-8804-2B78FF65CEE8}"/>
          </ac:spMkLst>
        </pc:spChg>
        <pc:spChg chg="add del">
          <ac:chgData name="衣川 智弥" userId="dbc7a9ccd8dbe9c2" providerId="LiveId" clId="{50AC18B2-59B7-4A87-8D0D-AFDF5C415B2E}" dt="2020-11-10T08:16:58.527" v="543" actId="26606"/>
          <ac:spMkLst>
            <pc:docMk/>
            <pc:sldMk cId="3816016441" sldId="260"/>
            <ac:spMk id="16" creationId="{A1B139DD-0E8D-42FA-9171-C5F001754A88}"/>
          </ac:spMkLst>
        </pc:spChg>
        <pc:picChg chg="add mod">
          <ac:chgData name="衣川 智弥" userId="dbc7a9ccd8dbe9c2" providerId="LiveId" clId="{50AC18B2-59B7-4A87-8D0D-AFDF5C415B2E}" dt="2020-11-10T08:16:58.527" v="543" actId="26606"/>
          <ac:picMkLst>
            <pc:docMk/>
            <pc:sldMk cId="3816016441" sldId="260"/>
            <ac:picMk id="5" creationId="{832D17CA-5DE8-4EAA-A91C-037C53FEFBD7}"/>
          </ac:picMkLst>
        </pc:picChg>
        <pc:picChg chg="add mod">
          <ac:chgData name="衣川 智弥" userId="dbc7a9ccd8dbe9c2" providerId="LiveId" clId="{50AC18B2-59B7-4A87-8D0D-AFDF5C415B2E}" dt="2020-11-10T08:16:58.527" v="543" actId="26606"/>
          <ac:picMkLst>
            <pc:docMk/>
            <pc:sldMk cId="3816016441" sldId="260"/>
            <ac:picMk id="7" creationId="{5E5FA1AB-058A-45F5-BFDA-EA33FA611CDA}"/>
          </ac:picMkLst>
        </pc:picChg>
      </pc:sldChg>
      <pc:sldChg chg="addSp delSp modSp new mod modAnim modNotesTx">
        <pc:chgData name="衣川 智弥" userId="dbc7a9ccd8dbe9c2" providerId="LiveId" clId="{50AC18B2-59B7-4A87-8D0D-AFDF5C415B2E}" dt="2020-11-10T08:57:34.288" v="698"/>
        <pc:sldMkLst>
          <pc:docMk/>
          <pc:sldMk cId="1195598451" sldId="261"/>
        </pc:sldMkLst>
        <pc:spChg chg="del mod">
          <ac:chgData name="衣川 智弥" userId="dbc7a9ccd8dbe9c2" providerId="LiveId" clId="{50AC18B2-59B7-4A87-8D0D-AFDF5C415B2E}" dt="2020-11-10T08:52:58.706" v="680" actId="478"/>
          <ac:spMkLst>
            <pc:docMk/>
            <pc:sldMk cId="1195598451" sldId="261"/>
            <ac:spMk id="2" creationId="{30E6D98B-FF14-4D53-BE53-D87228BAC585}"/>
          </ac:spMkLst>
        </pc:spChg>
        <pc:spChg chg="del mod">
          <ac:chgData name="衣川 智弥" userId="dbc7a9ccd8dbe9c2" providerId="LiveId" clId="{50AC18B2-59B7-4A87-8D0D-AFDF5C415B2E}" dt="2020-11-10T08:53:01.318" v="681" actId="478"/>
          <ac:spMkLst>
            <pc:docMk/>
            <pc:sldMk cId="1195598451" sldId="261"/>
            <ac:spMk id="3" creationId="{4FE652B0-E0C7-4303-B7EB-3428A3693CAC}"/>
          </ac:spMkLst>
        </pc:spChg>
        <pc:picChg chg="add mod">
          <ac:chgData name="衣川 智弥" userId="dbc7a9ccd8dbe9c2" providerId="LiveId" clId="{50AC18B2-59B7-4A87-8D0D-AFDF5C415B2E}" dt="2020-11-10T08:53:18.728" v="686" actId="1076"/>
          <ac:picMkLst>
            <pc:docMk/>
            <pc:sldMk cId="1195598451" sldId="261"/>
            <ac:picMk id="4" creationId="{2FA4CFD4-D8CF-4EF4-A01E-AB582BA578DE}"/>
          </ac:picMkLst>
        </pc:picChg>
        <pc:picChg chg="add mod">
          <ac:chgData name="衣川 智弥" userId="dbc7a9ccd8dbe9c2" providerId="LiveId" clId="{50AC18B2-59B7-4A87-8D0D-AFDF5C415B2E}" dt="2020-11-10T08:53:39.646" v="689" actId="1076"/>
          <ac:picMkLst>
            <pc:docMk/>
            <pc:sldMk cId="1195598451" sldId="261"/>
            <ac:picMk id="5" creationId="{F316C23D-8435-42B4-A54E-99F46FB8A1A2}"/>
          </ac:picMkLst>
        </pc:picChg>
      </pc:sldChg>
      <pc:sldChg chg="addSp modSp add mod modNotesTx">
        <pc:chgData name="衣川 智弥" userId="dbc7a9ccd8dbe9c2" providerId="LiveId" clId="{50AC18B2-59B7-4A87-8D0D-AFDF5C415B2E}" dt="2020-11-10T10:47:09.994" v="2128" actId="20577"/>
        <pc:sldMkLst>
          <pc:docMk/>
          <pc:sldMk cId="1164856125" sldId="311"/>
        </pc:sldMkLst>
        <pc:spChg chg="mod">
          <ac:chgData name="衣川 智弥" userId="dbc7a9ccd8dbe9c2" providerId="LiveId" clId="{50AC18B2-59B7-4A87-8D0D-AFDF5C415B2E}" dt="2020-11-10T08:29:51.544" v="678" actId="1076"/>
          <ac:spMkLst>
            <pc:docMk/>
            <pc:sldMk cId="1164856125" sldId="311"/>
            <ac:spMk id="3" creationId="{00000000-0000-0000-0000-000000000000}"/>
          </ac:spMkLst>
        </pc:spChg>
        <pc:picChg chg="add mod">
          <ac:chgData name="衣川 智弥" userId="dbc7a9ccd8dbe9c2" providerId="LiveId" clId="{50AC18B2-59B7-4A87-8D0D-AFDF5C415B2E}" dt="2020-11-10T09:38:00.715" v="774" actId="14100"/>
          <ac:picMkLst>
            <pc:docMk/>
            <pc:sldMk cId="1164856125" sldId="311"/>
            <ac:picMk id="9" creationId="{1106F4D2-BEEE-46B6-AA4B-8385C8CEC48A}"/>
          </ac:picMkLst>
        </pc:picChg>
      </pc:sldChg>
      <pc:sldChg chg="add del">
        <pc:chgData name="衣川 智弥" userId="dbc7a9ccd8dbe9c2" providerId="LiveId" clId="{50AC18B2-59B7-4A87-8D0D-AFDF5C415B2E}" dt="2020-11-10T08:21:34.362" v="663" actId="47"/>
        <pc:sldMkLst>
          <pc:docMk/>
          <pc:sldMk cId="4155426960" sldId="312"/>
        </pc:sldMkLst>
      </pc:sldChg>
      <pc:sldChg chg="addSp delSp modSp mod">
        <pc:chgData name="衣川 智弥" userId="dbc7a9ccd8dbe9c2" providerId="LiveId" clId="{50AC18B2-59B7-4A87-8D0D-AFDF5C415B2E}" dt="2020-11-10T09:40:36.740" v="796" actId="14100"/>
        <pc:sldMkLst>
          <pc:docMk/>
          <pc:sldMk cId="1472507235" sldId="313"/>
        </pc:sldMkLst>
        <pc:picChg chg="add del mod">
          <ac:chgData name="衣川 智弥" userId="dbc7a9ccd8dbe9c2" providerId="LiveId" clId="{50AC18B2-59B7-4A87-8D0D-AFDF5C415B2E}" dt="2020-11-10T09:38:09.149" v="775" actId="478"/>
          <ac:picMkLst>
            <pc:docMk/>
            <pc:sldMk cId="1472507235" sldId="313"/>
            <ac:picMk id="2" creationId="{DA2E4355-5390-4347-9DF8-2E20E2D934E0}"/>
          </ac:picMkLst>
        </pc:picChg>
        <pc:picChg chg="add mod">
          <ac:chgData name="衣川 智弥" userId="dbc7a9ccd8dbe9c2" providerId="LiveId" clId="{50AC18B2-59B7-4A87-8D0D-AFDF5C415B2E}" dt="2020-11-10T09:40:36.740" v="796" actId="14100"/>
          <ac:picMkLst>
            <pc:docMk/>
            <pc:sldMk cId="1472507235" sldId="313"/>
            <ac:picMk id="4" creationId="{36CBEAA9-4278-467D-9E95-B02C780533EA}"/>
          </ac:picMkLst>
        </pc:picChg>
      </pc:sldChg>
      <pc:sldChg chg="addSp delSp modSp mod">
        <pc:chgData name="衣川 智弥" userId="dbc7a9ccd8dbe9c2" providerId="LiveId" clId="{50AC18B2-59B7-4A87-8D0D-AFDF5C415B2E}" dt="2020-11-10T09:40:26.557" v="795" actId="14100"/>
        <pc:sldMkLst>
          <pc:docMk/>
          <pc:sldMk cId="907179699" sldId="314"/>
        </pc:sldMkLst>
        <pc:grpChg chg="mod">
          <ac:chgData name="衣川 智弥" userId="dbc7a9ccd8dbe9c2" providerId="LiveId" clId="{50AC18B2-59B7-4A87-8D0D-AFDF5C415B2E}" dt="2020-11-10T08:21:42.905" v="664" actId="1076"/>
          <ac:grpSpMkLst>
            <pc:docMk/>
            <pc:sldMk cId="907179699" sldId="314"/>
            <ac:grpSpMk id="11" creationId="{89CC477D-9716-4340-9803-5D0A35C48780}"/>
          </ac:grpSpMkLst>
        </pc:grpChg>
        <pc:picChg chg="add del mod">
          <ac:chgData name="衣川 智弥" userId="dbc7a9ccd8dbe9c2" providerId="LiveId" clId="{50AC18B2-59B7-4A87-8D0D-AFDF5C415B2E}" dt="2020-11-10T09:38:41.628" v="782" actId="478"/>
          <ac:picMkLst>
            <pc:docMk/>
            <pc:sldMk cId="907179699" sldId="314"/>
            <ac:picMk id="2" creationId="{F94AC9E9-0B5F-4C52-B085-B54F0442FC3E}"/>
          </ac:picMkLst>
        </pc:picChg>
        <pc:picChg chg="add mod">
          <ac:chgData name="衣川 智弥" userId="dbc7a9ccd8dbe9c2" providerId="LiveId" clId="{50AC18B2-59B7-4A87-8D0D-AFDF5C415B2E}" dt="2020-11-10T09:40:26.557" v="795" actId="14100"/>
          <ac:picMkLst>
            <pc:docMk/>
            <pc:sldMk cId="907179699" sldId="314"/>
            <ac:picMk id="5" creationId="{6DFD3CCF-1946-45A1-9839-453CD32803CC}"/>
          </ac:picMkLst>
        </pc:picChg>
      </pc:sldChg>
      <pc:sldChg chg="addSp modSp mod modNotesTx">
        <pc:chgData name="衣川 智弥" userId="dbc7a9ccd8dbe9c2" providerId="LiveId" clId="{50AC18B2-59B7-4A87-8D0D-AFDF5C415B2E}" dt="2020-11-10T08:59:57.655" v="703"/>
        <pc:sldMkLst>
          <pc:docMk/>
          <pc:sldMk cId="1989647712" sldId="315"/>
        </pc:sldMkLst>
        <pc:picChg chg="add mod">
          <ac:chgData name="衣川 智弥" userId="dbc7a9ccd8dbe9c2" providerId="LiveId" clId="{50AC18B2-59B7-4A87-8D0D-AFDF5C415B2E}" dt="2020-11-10T08:24:39.528" v="670" actId="1076"/>
          <ac:picMkLst>
            <pc:docMk/>
            <pc:sldMk cId="1989647712" sldId="315"/>
            <ac:picMk id="2" creationId="{11736E84-64E6-4F76-9014-7AB521FF7B9C}"/>
          </ac:picMkLst>
        </pc:picChg>
      </pc:sldChg>
      <pc:sldChg chg="addSp delSp modSp mod modNotesTx">
        <pc:chgData name="衣川 智弥" userId="dbc7a9ccd8dbe9c2" providerId="LiveId" clId="{50AC18B2-59B7-4A87-8D0D-AFDF5C415B2E}" dt="2020-11-10T09:11:53.791" v="708" actId="21"/>
        <pc:sldMkLst>
          <pc:docMk/>
          <pc:sldMk cId="17079746" sldId="316"/>
        </pc:sldMkLst>
        <pc:picChg chg="add mod">
          <ac:chgData name="衣川 智弥" userId="dbc7a9ccd8dbe9c2" providerId="LiveId" clId="{50AC18B2-59B7-4A87-8D0D-AFDF5C415B2E}" dt="2020-11-10T08:24:50.453" v="672" actId="1076"/>
          <ac:picMkLst>
            <pc:docMk/>
            <pc:sldMk cId="17079746" sldId="316"/>
            <ac:picMk id="6" creationId="{A30F20C8-48C6-497B-A9BB-D138EE700C83}"/>
          </ac:picMkLst>
        </pc:picChg>
        <pc:picChg chg="add del mod">
          <ac:chgData name="衣川 智弥" userId="dbc7a9ccd8dbe9c2" providerId="LiveId" clId="{50AC18B2-59B7-4A87-8D0D-AFDF5C415B2E}" dt="2020-11-10T09:11:53.791" v="708" actId="21"/>
          <ac:picMkLst>
            <pc:docMk/>
            <pc:sldMk cId="17079746" sldId="316"/>
            <ac:picMk id="8" creationId="{1BB71E4A-A3AB-4A4A-BDB2-5F51930F7314}"/>
          </ac:picMkLst>
        </pc:picChg>
      </pc:sldChg>
      <pc:sldChg chg="addSp modSp new mod modNotesTx">
        <pc:chgData name="衣川 智弥" userId="dbc7a9ccd8dbe9c2" providerId="LiveId" clId="{50AC18B2-59B7-4A87-8D0D-AFDF5C415B2E}" dt="2020-11-10T08:58:02.152" v="699"/>
        <pc:sldMkLst>
          <pc:docMk/>
          <pc:sldMk cId="839499079" sldId="317"/>
        </pc:sldMkLst>
        <pc:picChg chg="add">
          <ac:chgData name="衣川 智弥" userId="dbc7a9ccd8dbe9c2" providerId="LiveId" clId="{50AC18B2-59B7-4A87-8D0D-AFDF5C415B2E}" dt="2020-11-10T08:54:10.377" v="693" actId="22"/>
          <ac:picMkLst>
            <pc:docMk/>
            <pc:sldMk cId="839499079" sldId="317"/>
            <ac:picMk id="5" creationId="{652F0F1F-F3DC-41FF-A606-D1E9DA377C8A}"/>
          </ac:picMkLst>
        </pc:picChg>
        <pc:picChg chg="add mod">
          <ac:chgData name="衣川 智弥" userId="dbc7a9ccd8dbe9c2" providerId="LiveId" clId="{50AC18B2-59B7-4A87-8D0D-AFDF5C415B2E}" dt="2020-11-10T08:54:45.409" v="696" actId="14100"/>
          <ac:picMkLst>
            <pc:docMk/>
            <pc:sldMk cId="839499079" sldId="317"/>
            <ac:picMk id="6" creationId="{D06F0BEB-B21D-44F1-AF6B-5BB0BDA1B16A}"/>
          </ac:picMkLst>
        </pc:picChg>
      </pc:sldChg>
      <pc:sldChg chg="addSp new del mod">
        <pc:chgData name="衣川 智弥" userId="dbc7a9ccd8dbe9c2" providerId="LiveId" clId="{50AC18B2-59B7-4A87-8D0D-AFDF5C415B2E}" dt="2020-11-10T09:31:43.311" v="718" actId="47"/>
        <pc:sldMkLst>
          <pc:docMk/>
          <pc:sldMk cId="290022708" sldId="318"/>
        </pc:sldMkLst>
        <pc:picChg chg="add">
          <ac:chgData name="衣川 智弥" userId="dbc7a9ccd8dbe9c2" providerId="LiveId" clId="{50AC18B2-59B7-4A87-8D0D-AFDF5C415B2E}" dt="2020-11-10T09:11:59.969" v="709" actId="22"/>
          <ac:picMkLst>
            <pc:docMk/>
            <pc:sldMk cId="290022708" sldId="318"/>
            <ac:picMk id="5" creationId="{BB097FC0-5D7E-4BB8-B860-59CF0BB4A042}"/>
          </ac:picMkLst>
        </pc:picChg>
      </pc:sldChg>
      <pc:sldChg chg="addSp modSp mod">
        <pc:chgData name="衣川 智弥" userId="dbc7a9ccd8dbe9c2" providerId="LiveId" clId="{50AC18B2-59B7-4A87-8D0D-AFDF5C415B2E}" dt="2020-11-10T09:31:18.190" v="715" actId="1076"/>
        <pc:sldMkLst>
          <pc:docMk/>
          <pc:sldMk cId="2984743139" sldId="319"/>
        </pc:sldMkLst>
        <pc:picChg chg="add mod">
          <ac:chgData name="衣川 智弥" userId="dbc7a9ccd8dbe9c2" providerId="LiveId" clId="{50AC18B2-59B7-4A87-8D0D-AFDF5C415B2E}" dt="2020-11-10T09:31:18.190" v="715" actId="1076"/>
          <ac:picMkLst>
            <pc:docMk/>
            <pc:sldMk cId="2984743139" sldId="319"/>
            <ac:picMk id="3" creationId="{46D09CEA-7290-4958-95A2-56F9E860886D}"/>
          </ac:picMkLst>
        </pc:picChg>
      </pc:sldChg>
      <pc:sldChg chg="addSp modSp mod">
        <pc:chgData name="衣川 智弥" userId="dbc7a9ccd8dbe9c2" providerId="LiveId" clId="{50AC18B2-59B7-4A87-8D0D-AFDF5C415B2E}" dt="2020-11-10T09:31:28.906" v="717" actId="1076"/>
        <pc:sldMkLst>
          <pc:docMk/>
          <pc:sldMk cId="2453882055" sldId="320"/>
        </pc:sldMkLst>
        <pc:picChg chg="add mod">
          <ac:chgData name="衣川 智弥" userId="dbc7a9ccd8dbe9c2" providerId="LiveId" clId="{50AC18B2-59B7-4A87-8D0D-AFDF5C415B2E}" dt="2020-11-10T09:31:28.906" v="717" actId="1076"/>
          <ac:picMkLst>
            <pc:docMk/>
            <pc:sldMk cId="2453882055" sldId="320"/>
            <ac:picMk id="2" creationId="{DDD31CB9-7A48-427D-8854-7C663AFD27DC}"/>
          </ac:picMkLst>
        </pc:picChg>
      </pc:sldChg>
      <pc:sldChg chg="add del">
        <pc:chgData name="衣川 智弥" userId="dbc7a9ccd8dbe9c2" providerId="LiveId" clId="{50AC18B2-59B7-4A87-8D0D-AFDF5C415B2E}" dt="2020-11-10T10:48:25.377" v="2130"/>
        <pc:sldMkLst>
          <pc:docMk/>
          <pc:sldMk cId="371811806" sldId="321"/>
        </pc:sldMkLst>
      </pc:sldChg>
      <pc:sldChg chg="modSp mod modNotesTx">
        <pc:chgData name="衣川 智弥" userId="dbc7a9ccd8dbe9c2" providerId="LiveId" clId="{50AC18B2-59B7-4A87-8D0D-AFDF5C415B2E}" dt="2020-11-11T10:06:57.126" v="2194" actId="20577"/>
        <pc:sldMkLst>
          <pc:docMk/>
          <pc:sldMk cId="3645909753" sldId="321"/>
        </pc:sldMkLst>
        <pc:spChg chg="mod">
          <ac:chgData name="衣川 智弥" userId="dbc7a9ccd8dbe9c2" providerId="LiveId" clId="{50AC18B2-59B7-4A87-8D0D-AFDF5C415B2E}" dt="2020-11-10T10:50:57.295" v="2146" actId="207"/>
          <ac:spMkLst>
            <pc:docMk/>
            <pc:sldMk cId="3645909753" sldId="321"/>
            <ac:spMk id="2" creationId="{FBF63855-7664-4DD2-85A4-F8EE77C5C5DC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4" creationId="{DA7A021D-B06D-40A8-B858-2AF6CB304BDD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5" creationId="{686C5563-C335-4B34-A0FB-A7BCB6BD60B0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6" creationId="{C721DB67-54C2-4187-BB9F-4679546B3AE2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7" creationId="{BCED7F32-72C0-409D-89C9-3D255BC7245B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8" creationId="{EB05101B-7409-45FE-ABF3-BEAA3C39B2A0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9" creationId="{3932309E-F483-4A88-994C-5C7B28878FF4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17" creationId="{69E0EBD4-80C1-448E-9B62-551DF10DBA85}"/>
          </ac:spMkLst>
        </pc:spChg>
        <pc:spChg chg="mod">
          <ac:chgData name="衣川 智弥" userId="dbc7a9ccd8dbe9c2" providerId="LiveId" clId="{50AC18B2-59B7-4A87-8D0D-AFDF5C415B2E}" dt="2020-11-10T10:48:55.235" v="2141" actId="1076"/>
          <ac:spMkLst>
            <pc:docMk/>
            <pc:sldMk cId="3645909753" sldId="321"/>
            <ac:spMk id="18" creationId="{7F4F0C08-AEDC-4037-8953-E186319AFB35}"/>
          </ac:spMkLst>
        </pc:spChg>
        <pc:picChg chg="mod">
          <ac:chgData name="衣川 智弥" userId="dbc7a9ccd8dbe9c2" providerId="LiveId" clId="{50AC18B2-59B7-4A87-8D0D-AFDF5C415B2E}" dt="2020-11-10T10:48:55.235" v="2141" actId="1076"/>
          <ac:picMkLst>
            <pc:docMk/>
            <pc:sldMk cId="3645909753" sldId="321"/>
            <ac:picMk id="11" creationId="{902EE768-D8A2-44DF-AA80-1C24DE349921}"/>
          </ac:picMkLst>
        </pc:picChg>
        <pc:picChg chg="mod">
          <ac:chgData name="衣川 智弥" userId="dbc7a9ccd8dbe9c2" providerId="LiveId" clId="{50AC18B2-59B7-4A87-8D0D-AFDF5C415B2E}" dt="2020-11-10T10:48:55.235" v="2141" actId="1076"/>
          <ac:picMkLst>
            <pc:docMk/>
            <pc:sldMk cId="3645909753" sldId="321"/>
            <ac:picMk id="14" creationId="{C8B3F585-A651-4C81-BA9C-2E5FDA468E28}"/>
          </ac:picMkLst>
        </pc:picChg>
        <pc:picChg chg="mod">
          <ac:chgData name="衣川 智弥" userId="dbc7a9ccd8dbe9c2" providerId="LiveId" clId="{50AC18B2-59B7-4A87-8D0D-AFDF5C415B2E}" dt="2020-11-10T10:48:55.235" v="2141" actId="1076"/>
          <ac:picMkLst>
            <pc:docMk/>
            <pc:sldMk cId="3645909753" sldId="321"/>
            <ac:picMk id="16" creationId="{06F745B2-BE23-426A-8E25-709CD4DE4F4F}"/>
          </ac:picMkLst>
        </pc:picChg>
        <pc:picChg chg="mod">
          <ac:chgData name="衣川 智弥" userId="dbc7a9ccd8dbe9c2" providerId="LiveId" clId="{50AC18B2-59B7-4A87-8D0D-AFDF5C415B2E}" dt="2020-11-10T10:48:55.235" v="2141" actId="1076"/>
          <ac:picMkLst>
            <pc:docMk/>
            <pc:sldMk cId="3645909753" sldId="321"/>
            <ac:picMk id="20" creationId="{A31979D1-4FE5-4D9F-B0F2-509223B747F9}"/>
          </ac:picMkLst>
        </pc:picChg>
        <pc:picChg chg="mod">
          <ac:chgData name="衣川 智弥" userId="dbc7a9ccd8dbe9c2" providerId="LiveId" clId="{50AC18B2-59B7-4A87-8D0D-AFDF5C415B2E}" dt="2020-11-10T10:48:55.235" v="2141" actId="1076"/>
          <ac:picMkLst>
            <pc:docMk/>
            <pc:sldMk cId="3645909753" sldId="321"/>
            <ac:picMk id="22" creationId="{EE3EB397-A09D-45B2-AFDF-9E3E5F21E1DE}"/>
          </ac:picMkLst>
        </pc:picChg>
      </pc:sldChg>
    </pc:docChg>
  </pc:docChgLst>
  <pc:docChgLst>
    <pc:chgData name="衣川 智弥" userId="dbc7a9ccd8dbe9c2" providerId="LiveId" clId="{B9220A50-5E3E-4FA1-B586-2D6460D74EB4}"/>
    <pc:docChg chg="undo custSel modSld">
      <pc:chgData name="衣川 智弥" userId="dbc7a9ccd8dbe9c2" providerId="LiveId" clId="{B9220A50-5E3E-4FA1-B586-2D6460D74EB4}" dt="2021-06-02T06:33:50.676" v="95" actId="20577"/>
      <pc:docMkLst>
        <pc:docMk/>
      </pc:docMkLst>
      <pc:sldChg chg="delSp modSp mod delAnim">
        <pc:chgData name="衣川 智弥" userId="dbc7a9ccd8dbe9c2" providerId="LiveId" clId="{B9220A50-5E3E-4FA1-B586-2D6460D74EB4}" dt="2021-06-02T06:33:50.676" v="95" actId="20577"/>
        <pc:sldMkLst>
          <pc:docMk/>
          <pc:sldMk cId="2562077605" sldId="258"/>
        </pc:sldMkLst>
        <pc:graphicFrameChg chg="mod modGraphic">
          <ac:chgData name="衣川 智弥" userId="dbc7a9ccd8dbe9c2" providerId="LiveId" clId="{B9220A50-5E3E-4FA1-B586-2D6460D74EB4}" dt="2021-06-02T06:33:50.676" v="95" actId="20577"/>
          <ac:graphicFrameMkLst>
            <pc:docMk/>
            <pc:sldMk cId="2562077605" sldId="258"/>
            <ac:graphicFrameMk id="4" creationId="{49E4663F-B11D-4D93-B391-0CBB85E463F4}"/>
          </ac:graphicFrameMkLst>
        </pc:graphicFrameChg>
        <pc:picChg chg="mod">
          <ac:chgData name="衣川 智弥" userId="dbc7a9ccd8dbe9c2" providerId="LiveId" clId="{B9220A50-5E3E-4FA1-B586-2D6460D74EB4}" dt="2021-06-02T06:33:47.698" v="82" actId="1076"/>
          <ac:picMkLst>
            <pc:docMk/>
            <pc:sldMk cId="2562077605" sldId="258"/>
            <ac:picMk id="6" creationId="{B8FDCD16-7D10-4717-8CEA-030767BD1EB7}"/>
          </ac:picMkLst>
        </pc:picChg>
        <pc:picChg chg="mod">
          <ac:chgData name="衣川 智弥" userId="dbc7a9ccd8dbe9c2" providerId="LiveId" clId="{B9220A50-5E3E-4FA1-B586-2D6460D74EB4}" dt="2021-06-02T06:29:53.214" v="4" actId="1076"/>
          <ac:picMkLst>
            <pc:docMk/>
            <pc:sldMk cId="2562077605" sldId="258"/>
            <ac:picMk id="8" creationId="{17303DA3-A276-45A5-995C-946F66C23744}"/>
          </ac:picMkLst>
        </pc:picChg>
        <pc:picChg chg="mod">
          <ac:chgData name="衣川 智弥" userId="dbc7a9ccd8dbe9c2" providerId="LiveId" clId="{B9220A50-5E3E-4FA1-B586-2D6460D74EB4}" dt="2021-06-02T06:33:47.538" v="81" actId="1076"/>
          <ac:picMkLst>
            <pc:docMk/>
            <pc:sldMk cId="2562077605" sldId="258"/>
            <ac:picMk id="12" creationId="{6C38C62D-4DDD-4939-851E-B99883415D39}"/>
          </ac:picMkLst>
        </pc:picChg>
        <pc:picChg chg="del">
          <ac:chgData name="衣川 智弥" userId="dbc7a9ccd8dbe9c2" providerId="LiveId" clId="{B9220A50-5E3E-4FA1-B586-2D6460D74EB4}" dt="2021-06-02T06:29:43.886" v="1" actId="478"/>
          <ac:picMkLst>
            <pc:docMk/>
            <pc:sldMk cId="2562077605" sldId="258"/>
            <ac:picMk id="14" creationId="{92456F38-7512-44E5-B1A2-99062C2B8528}"/>
          </ac:picMkLst>
        </pc:picChg>
        <pc:picChg chg="mod">
          <ac:chgData name="衣川 智弥" userId="dbc7a9ccd8dbe9c2" providerId="LiveId" clId="{B9220A50-5E3E-4FA1-B586-2D6460D74EB4}" dt="2021-06-02T06:29:49.839" v="2" actId="1076"/>
          <ac:picMkLst>
            <pc:docMk/>
            <pc:sldMk cId="2562077605" sldId="258"/>
            <ac:picMk id="16" creationId="{49DFE1A9-64CA-4BFE-8E95-29D9B4ED4351}"/>
          </ac:picMkLst>
        </pc:picChg>
        <pc:picChg chg="mod">
          <ac:chgData name="衣川 智弥" userId="dbc7a9ccd8dbe9c2" providerId="LiveId" clId="{B9220A50-5E3E-4FA1-B586-2D6460D74EB4}" dt="2021-06-02T06:33:48.335" v="85" actId="1076"/>
          <ac:picMkLst>
            <pc:docMk/>
            <pc:sldMk cId="2562077605" sldId="258"/>
            <ac:picMk id="18" creationId="{34384823-2768-43C7-8DF0-09C4EB8A5C48}"/>
          </ac:picMkLst>
        </pc:picChg>
      </pc:sldChg>
    </pc:docChg>
  </pc:docChgLst>
  <pc:docChgLst>
    <pc:chgData name="衣川 智弥" userId="dbc7a9ccd8dbe9c2" providerId="LiveId" clId="{7C71A26D-43C0-46A2-80E0-9CF0F97BAA93}"/>
    <pc:docChg chg="undo custSel addSld delSld modSld sldOrd modShowInfo">
      <pc:chgData name="衣川 智弥" userId="dbc7a9ccd8dbe9c2" providerId="LiveId" clId="{7C71A26D-43C0-46A2-80E0-9CF0F97BAA93}" dt="2021-11-04T04:15:05.817" v="225" actId="2744"/>
      <pc:docMkLst>
        <pc:docMk/>
      </pc:docMkLst>
      <pc:sldChg chg="addSp modSp mod modAnim modNotesTx">
        <pc:chgData name="衣川 智弥" userId="dbc7a9ccd8dbe9c2" providerId="LiveId" clId="{7C71A26D-43C0-46A2-80E0-9CF0F97BAA93}" dt="2021-11-04T01:46:23.259" v="222" actId="20577"/>
        <pc:sldMkLst>
          <pc:docMk/>
          <pc:sldMk cId="2562077605" sldId="258"/>
        </pc:sldMkLst>
        <pc:graphicFrameChg chg="mod modGraphic">
          <ac:chgData name="衣川 智弥" userId="dbc7a9ccd8dbe9c2" providerId="LiveId" clId="{7C71A26D-43C0-46A2-80E0-9CF0F97BAA93}" dt="2021-11-04T01:09:18.859" v="79" actId="20577"/>
          <ac:graphicFrameMkLst>
            <pc:docMk/>
            <pc:sldMk cId="2562077605" sldId="258"/>
            <ac:graphicFrameMk id="4" creationId="{49E4663F-B11D-4D93-B391-0CBB85E463F4}"/>
          </ac:graphicFrameMkLst>
        </pc:graphicFrameChg>
        <pc:picChg chg="add mod">
          <ac:chgData name="衣川 智弥" userId="dbc7a9ccd8dbe9c2" providerId="LiveId" clId="{7C71A26D-43C0-46A2-80E0-9CF0F97BAA93}" dt="2021-11-04T01:21:51.826" v="123" actId="1076"/>
          <ac:picMkLst>
            <pc:docMk/>
            <pc:sldMk cId="2562077605" sldId="258"/>
            <ac:picMk id="5" creationId="{78456885-3665-4A6E-A0E7-E44D741C738E}"/>
          </ac:picMkLst>
        </pc:picChg>
        <pc:picChg chg="mod">
          <ac:chgData name="衣川 智弥" userId="dbc7a9ccd8dbe9c2" providerId="LiveId" clId="{7C71A26D-43C0-46A2-80E0-9CF0F97BAA93}" dt="2021-11-04T01:21:55.441" v="125" actId="1076"/>
          <ac:picMkLst>
            <pc:docMk/>
            <pc:sldMk cId="2562077605" sldId="258"/>
            <ac:picMk id="6" creationId="{B8FDCD16-7D10-4717-8CEA-030767BD1EB7}"/>
          </ac:picMkLst>
        </pc:picChg>
        <pc:picChg chg="mod">
          <ac:chgData name="衣川 智弥" userId="dbc7a9ccd8dbe9c2" providerId="LiveId" clId="{7C71A26D-43C0-46A2-80E0-9CF0F97BAA93}" dt="2021-11-04T01:21:58.053" v="126" actId="1076"/>
          <ac:picMkLst>
            <pc:docMk/>
            <pc:sldMk cId="2562077605" sldId="258"/>
            <ac:picMk id="8" creationId="{17303DA3-A276-45A5-995C-946F66C23744}"/>
          </ac:picMkLst>
        </pc:picChg>
        <pc:picChg chg="add mod">
          <ac:chgData name="衣川 智弥" userId="dbc7a9ccd8dbe9c2" providerId="LiveId" clId="{7C71A26D-43C0-46A2-80E0-9CF0F97BAA93}" dt="2021-11-04T01:22:31.898" v="133" actId="1076"/>
          <ac:picMkLst>
            <pc:docMk/>
            <pc:sldMk cId="2562077605" sldId="258"/>
            <ac:picMk id="9" creationId="{6B2F5FB6-D91F-4D13-B7CB-87243EA2BEE9}"/>
          </ac:picMkLst>
        </pc:picChg>
        <pc:picChg chg="add mod">
          <ac:chgData name="衣川 智弥" userId="dbc7a9ccd8dbe9c2" providerId="LiveId" clId="{7C71A26D-43C0-46A2-80E0-9CF0F97BAA93}" dt="2021-11-04T01:23:40.639" v="137" actId="1076"/>
          <ac:picMkLst>
            <pc:docMk/>
            <pc:sldMk cId="2562077605" sldId="258"/>
            <ac:picMk id="10" creationId="{454259DF-F1BB-4E1E-95E2-D87A2E3107D0}"/>
          </ac:picMkLst>
        </pc:picChg>
        <pc:picChg chg="mod">
          <ac:chgData name="衣川 智弥" userId="dbc7a9ccd8dbe9c2" providerId="LiveId" clId="{7C71A26D-43C0-46A2-80E0-9CF0F97BAA93}" dt="2021-11-04T01:22:19.799" v="131" actId="1036"/>
          <ac:picMkLst>
            <pc:docMk/>
            <pc:sldMk cId="2562077605" sldId="258"/>
            <ac:picMk id="12" creationId="{6C38C62D-4DDD-4939-851E-B99883415D39}"/>
          </ac:picMkLst>
        </pc:picChg>
        <pc:picChg chg="mod">
          <ac:chgData name="衣川 智弥" userId="dbc7a9ccd8dbe9c2" providerId="LiveId" clId="{7C71A26D-43C0-46A2-80E0-9CF0F97BAA93}" dt="2021-11-04T01:22:24.574" v="132" actId="1076"/>
          <ac:picMkLst>
            <pc:docMk/>
            <pc:sldMk cId="2562077605" sldId="258"/>
            <ac:picMk id="16" creationId="{49DFE1A9-64CA-4BFE-8E95-29D9B4ED4351}"/>
          </ac:picMkLst>
        </pc:picChg>
        <pc:picChg chg="mod">
          <ac:chgData name="衣川 智弥" userId="dbc7a9ccd8dbe9c2" providerId="LiveId" clId="{7C71A26D-43C0-46A2-80E0-9CF0F97BAA93}" dt="2021-11-04T01:22:11.298" v="129" actId="1076"/>
          <ac:picMkLst>
            <pc:docMk/>
            <pc:sldMk cId="2562077605" sldId="258"/>
            <ac:picMk id="18" creationId="{34384823-2768-43C7-8DF0-09C4EB8A5C48}"/>
          </ac:picMkLst>
        </pc:picChg>
      </pc:sldChg>
      <pc:sldChg chg="addSp delSp modSp mod modAnim">
        <pc:chgData name="衣川 智弥" userId="dbc7a9ccd8dbe9c2" providerId="LiveId" clId="{7C71A26D-43C0-46A2-80E0-9CF0F97BAA93}" dt="2021-11-04T01:28:22.384" v="172" actId="1076"/>
        <pc:sldMkLst>
          <pc:docMk/>
          <pc:sldMk cId="1622753942" sldId="259"/>
        </pc:sldMkLst>
        <pc:spChg chg="mod ord">
          <ac:chgData name="衣川 智弥" userId="dbc7a9ccd8dbe9c2" providerId="LiveId" clId="{7C71A26D-43C0-46A2-80E0-9CF0F97BAA93}" dt="2021-11-04T01:27:14.070" v="153" actId="1076"/>
          <ac:spMkLst>
            <pc:docMk/>
            <pc:sldMk cId="1622753942" sldId="259"/>
            <ac:spMk id="5" creationId="{686C5563-C335-4B34-A0FB-A7BCB6BD60B0}"/>
          </ac:spMkLst>
        </pc:spChg>
        <pc:spChg chg="mod">
          <ac:chgData name="衣川 智弥" userId="dbc7a9ccd8dbe9c2" providerId="LiveId" clId="{7C71A26D-43C0-46A2-80E0-9CF0F97BAA93}" dt="2021-11-04T01:18:45.495" v="114" actId="1076"/>
          <ac:spMkLst>
            <pc:docMk/>
            <pc:sldMk cId="1622753942" sldId="259"/>
            <ac:spMk id="7" creationId="{BCED7F32-72C0-409D-89C9-3D255BC7245B}"/>
          </ac:spMkLst>
        </pc:spChg>
        <pc:spChg chg="mod">
          <ac:chgData name="衣川 智弥" userId="dbc7a9ccd8dbe9c2" providerId="LiveId" clId="{7C71A26D-43C0-46A2-80E0-9CF0F97BAA93}" dt="2021-11-04T01:27:05.421" v="151" actId="14100"/>
          <ac:spMkLst>
            <pc:docMk/>
            <pc:sldMk cId="1622753942" sldId="259"/>
            <ac:spMk id="9" creationId="{3932309E-F483-4A88-994C-5C7B28878FF4}"/>
          </ac:spMkLst>
        </pc:spChg>
        <pc:spChg chg="add del mod">
          <ac:chgData name="衣川 智弥" userId="dbc7a9ccd8dbe9c2" providerId="LiveId" clId="{7C71A26D-43C0-46A2-80E0-9CF0F97BAA93}" dt="2021-11-04T01:18:19.264" v="106" actId="478"/>
          <ac:spMkLst>
            <pc:docMk/>
            <pc:sldMk cId="1622753942" sldId="259"/>
            <ac:spMk id="10" creationId="{16CBA8A6-8513-4B51-A787-43F4BA51AE76}"/>
          </ac:spMkLst>
        </pc:spChg>
        <pc:spChg chg="mod">
          <ac:chgData name="衣川 智弥" userId="dbc7a9ccd8dbe9c2" providerId="LiveId" clId="{7C71A26D-43C0-46A2-80E0-9CF0F97BAA93}" dt="2021-11-04T01:18:11.461" v="102" actId="1076"/>
          <ac:spMkLst>
            <pc:docMk/>
            <pc:sldMk cId="1622753942" sldId="259"/>
            <ac:spMk id="17" creationId="{69E0EBD4-80C1-448E-9B62-551DF10DBA85}"/>
          </ac:spMkLst>
        </pc:spChg>
        <pc:spChg chg="mod">
          <ac:chgData name="衣川 智弥" userId="dbc7a9ccd8dbe9c2" providerId="LiveId" clId="{7C71A26D-43C0-46A2-80E0-9CF0F97BAA93}" dt="2021-11-04T01:18:43.793" v="113" actId="1076"/>
          <ac:spMkLst>
            <pc:docMk/>
            <pc:sldMk cId="1622753942" sldId="259"/>
            <ac:spMk id="18" creationId="{7F4F0C08-AEDC-4037-8953-E186319AFB35}"/>
          </ac:spMkLst>
        </pc:spChg>
        <pc:picChg chg="mod">
          <ac:chgData name="衣川 智弥" userId="dbc7a9ccd8dbe9c2" providerId="LiveId" clId="{7C71A26D-43C0-46A2-80E0-9CF0F97BAA93}" dt="2021-11-04T01:27:07.591" v="152" actId="1076"/>
          <ac:picMkLst>
            <pc:docMk/>
            <pc:sldMk cId="1622753942" sldId="259"/>
            <ac:picMk id="11" creationId="{902EE768-D8A2-44DF-AA80-1C24DE349921}"/>
          </ac:picMkLst>
        </pc:picChg>
        <pc:picChg chg="del">
          <ac:chgData name="衣川 智弥" userId="dbc7a9ccd8dbe9c2" providerId="LiveId" clId="{7C71A26D-43C0-46A2-80E0-9CF0F97BAA93}" dt="2021-11-04T01:17:39.454" v="96" actId="478"/>
          <ac:picMkLst>
            <pc:docMk/>
            <pc:sldMk cId="1622753942" sldId="259"/>
            <ac:picMk id="14" creationId="{C8B3F585-A651-4C81-BA9C-2E5FDA468E28}"/>
          </ac:picMkLst>
        </pc:picChg>
        <pc:picChg chg="mod">
          <ac:chgData name="衣川 智弥" userId="dbc7a9ccd8dbe9c2" providerId="LiveId" clId="{7C71A26D-43C0-46A2-80E0-9CF0F97BAA93}" dt="2021-11-04T01:27:39.964" v="161" actId="1076"/>
          <ac:picMkLst>
            <pc:docMk/>
            <pc:sldMk cId="1622753942" sldId="259"/>
            <ac:picMk id="16" creationId="{06F745B2-BE23-426A-8E25-709CD4DE4F4F}"/>
          </ac:picMkLst>
        </pc:picChg>
        <pc:picChg chg="add mod">
          <ac:chgData name="衣川 智弥" userId="dbc7a9ccd8dbe9c2" providerId="LiveId" clId="{7C71A26D-43C0-46A2-80E0-9CF0F97BAA93}" dt="2021-11-04T01:19:18.835" v="117" actId="1076"/>
          <ac:picMkLst>
            <pc:docMk/>
            <pc:sldMk cId="1622753942" sldId="259"/>
            <ac:picMk id="19" creationId="{16B2846A-39EC-4B07-84E2-B1A54D093E48}"/>
          </ac:picMkLst>
        </pc:picChg>
        <pc:picChg chg="mod">
          <ac:chgData name="衣川 智弥" userId="dbc7a9ccd8dbe9c2" providerId="LiveId" clId="{7C71A26D-43C0-46A2-80E0-9CF0F97BAA93}" dt="2021-11-04T01:18:40.665" v="112" actId="1076"/>
          <ac:picMkLst>
            <pc:docMk/>
            <pc:sldMk cId="1622753942" sldId="259"/>
            <ac:picMk id="20" creationId="{A31979D1-4FE5-4D9F-B0F2-509223B747F9}"/>
          </ac:picMkLst>
        </pc:picChg>
        <pc:picChg chg="add mod">
          <ac:chgData name="衣川 智弥" userId="dbc7a9ccd8dbe9c2" providerId="LiveId" clId="{7C71A26D-43C0-46A2-80E0-9CF0F97BAA93}" dt="2021-11-04T01:28:19.882" v="171" actId="1076"/>
          <ac:picMkLst>
            <pc:docMk/>
            <pc:sldMk cId="1622753942" sldId="259"/>
            <ac:picMk id="21" creationId="{7C143159-C283-4506-B45B-7B3A2498A3F5}"/>
          </ac:picMkLst>
        </pc:picChg>
        <pc:picChg chg="mod">
          <ac:chgData name="衣川 智弥" userId="dbc7a9ccd8dbe9c2" providerId="LiveId" clId="{7C71A26D-43C0-46A2-80E0-9CF0F97BAA93}" dt="2021-11-04T01:27:36.325" v="159" actId="1076"/>
          <ac:picMkLst>
            <pc:docMk/>
            <pc:sldMk cId="1622753942" sldId="259"/>
            <ac:picMk id="22" creationId="{EE3EB397-A09D-45B2-AFDF-9E3E5F21E1DE}"/>
          </ac:picMkLst>
        </pc:picChg>
        <pc:picChg chg="add mod">
          <ac:chgData name="衣川 智弥" userId="dbc7a9ccd8dbe9c2" providerId="LiveId" clId="{7C71A26D-43C0-46A2-80E0-9CF0F97BAA93}" dt="2021-11-04T01:28:22.384" v="172" actId="1076"/>
          <ac:picMkLst>
            <pc:docMk/>
            <pc:sldMk cId="1622753942" sldId="259"/>
            <ac:picMk id="23" creationId="{993AA735-F1B4-4EF0-BEFA-1761E776D1BB}"/>
          </ac:picMkLst>
        </pc:picChg>
      </pc:sldChg>
      <pc:sldChg chg="ord">
        <pc:chgData name="衣川 智弥" userId="dbc7a9ccd8dbe9c2" providerId="LiveId" clId="{7C71A26D-43C0-46A2-80E0-9CF0F97BAA93}" dt="2021-11-04T01:15:09.584" v="82"/>
        <pc:sldMkLst>
          <pc:docMk/>
          <pc:sldMk cId="1195598451" sldId="261"/>
        </pc:sldMkLst>
      </pc:sldChg>
      <pc:sldChg chg="ord">
        <pc:chgData name="衣川 智弥" userId="dbc7a9ccd8dbe9c2" providerId="LiveId" clId="{7C71A26D-43C0-46A2-80E0-9CF0F97BAA93}" dt="2021-11-04T01:15:12.381" v="84"/>
        <pc:sldMkLst>
          <pc:docMk/>
          <pc:sldMk cId="839499079" sldId="317"/>
        </pc:sldMkLst>
      </pc:sldChg>
      <pc:sldChg chg="del">
        <pc:chgData name="衣川 智弥" userId="dbc7a9ccd8dbe9c2" providerId="LiveId" clId="{7C71A26D-43C0-46A2-80E0-9CF0F97BAA93}" dt="2021-11-04T01:28:44.445" v="173" actId="47"/>
        <pc:sldMkLst>
          <pc:docMk/>
          <pc:sldMk cId="3645909753" sldId="321"/>
        </pc:sldMkLst>
      </pc:sldChg>
      <pc:sldChg chg="addSp delSp modSp new del mod">
        <pc:chgData name="衣川 智弥" userId="dbc7a9ccd8dbe9c2" providerId="LiveId" clId="{7C71A26D-43C0-46A2-80E0-9CF0F97BAA93}" dt="2021-11-04T01:24:55.240" v="147" actId="47"/>
        <pc:sldMkLst>
          <pc:docMk/>
          <pc:sldMk cId="2133426967" sldId="322"/>
        </pc:sldMkLst>
        <pc:spChg chg="del">
          <ac:chgData name="衣川 智弥" userId="dbc7a9ccd8dbe9c2" providerId="LiveId" clId="{7C71A26D-43C0-46A2-80E0-9CF0F97BAA93}" dt="2021-11-04T01:04:11.383" v="12" actId="478"/>
          <ac:spMkLst>
            <pc:docMk/>
            <pc:sldMk cId="2133426967" sldId="322"/>
            <ac:spMk id="2" creationId="{77EBCD68-3870-4BD2-906B-A7FE86499982}"/>
          </ac:spMkLst>
        </pc:spChg>
        <pc:spChg chg="del">
          <ac:chgData name="衣川 智弥" userId="dbc7a9ccd8dbe9c2" providerId="LiveId" clId="{7C71A26D-43C0-46A2-80E0-9CF0F97BAA93}" dt="2021-11-04T01:04:05.945" v="10"/>
          <ac:spMkLst>
            <pc:docMk/>
            <pc:sldMk cId="2133426967" sldId="322"/>
            <ac:spMk id="3" creationId="{0D570E56-06BD-4E34-936E-4EACB2612CDB}"/>
          </ac:spMkLst>
        </pc:spChg>
        <pc:spChg chg="add del mod">
          <ac:chgData name="衣川 智弥" userId="dbc7a9ccd8dbe9c2" providerId="LiveId" clId="{7C71A26D-43C0-46A2-80E0-9CF0F97BAA93}" dt="2021-11-04T01:08:19.769" v="64"/>
          <ac:spMkLst>
            <pc:docMk/>
            <pc:sldMk cId="2133426967" sldId="322"/>
            <ac:spMk id="7" creationId="{32638EDB-A046-4035-A76D-48E2F3B2E234}"/>
          </ac:spMkLst>
        </pc:spChg>
        <pc:graphicFrameChg chg="add del mod">
          <ac:chgData name="衣川 智弥" userId="dbc7a9ccd8dbe9c2" providerId="LiveId" clId="{7C71A26D-43C0-46A2-80E0-9CF0F97BAA93}" dt="2021-11-04T01:04:32.414" v="15" actId="478"/>
          <ac:graphicFrameMkLst>
            <pc:docMk/>
            <pc:sldMk cId="2133426967" sldId="322"/>
            <ac:graphicFrameMk id="4" creationId="{4F4032A4-3869-46C8-B11F-2B3D1E5F141C}"/>
          </ac:graphicFrameMkLst>
        </pc:graphicFrameChg>
        <pc:graphicFrameChg chg="add del mod modGraphic">
          <ac:chgData name="衣川 智弥" userId="dbc7a9ccd8dbe9c2" providerId="LiveId" clId="{7C71A26D-43C0-46A2-80E0-9CF0F97BAA93}" dt="2021-11-04T01:05:27.606" v="17" actId="478"/>
          <ac:graphicFrameMkLst>
            <pc:docMk/>
            <pc:sldMk cId="2133426967" sldId="322"/>
            <ac:graphicFrameMk id="5" creationId="{5D552F62-E936-402A-957D-2D674193332C}"/>
          </ac:graphicFrameMkLst>
        </pc:graphicFrameChg>
        <pc:graphicFrameChg chg="add mod">
          <ac:chgData name="衣川 智弥" userId="dbc7a9ccd8dbe9c2" providerId="LiveId" clId="{7C71A26D-43C0-46A2-80E0-9CF0F97BAA93}" dt="2021-11-04T01:08:19.769" v="64"/>
          <ac:graphicFrameMkLst>
            <pc:docMk/>
            <pc:sldMk cId="2133426967" sldId="322"/>
            <ac:graphicFrameMk id="8" creationId="{49ECF273-1E81-4884-83BE-ADC8D2890F25}"/>
          </ac:graphicFrameMkLst>
        </pc:graphicFrameChg>
      </pc:sldChg>
      <pc:sldChg chg="del modNotesTx">
        <pc:chgData name="衣川 智弥" userId="dbc7a9ccd8dbe9c2" providerId="LiveId" clId="{7C71A26D-43C0-46A2-80E0-9CF0F97BAA93}" dt="2021-11-04T01:17:16.620" v="87"/>
        <pc:sldMkLst>
          <pc:docMk/>
          <pc:sldMk cId="2528383160" sldId="327"/>
        </pc:sldMkLst>
      </pc:sldChg>
      <pc:sldChg chg="del">
        <pc:chgData name="衣川 智弥" userId="dbc7a9ccd8dbe9c2" providerId="LiveId" clId="{7C71A26D-43C0-46A2-80E0-9CF0F97BAA93}" dt="2021-11-04T01:28:52.516" v="174"/>
        <pc:sldMkLst>
          <pc:docMk/>
          <pc:sldMk cId="2111167771" sldId="328"/>
        </pc:sldMkLst>
      </pc:sldChg>
      <pc:sldChg chg="modSp mod">
        <pc:chgData name="衣川 智弥" userId="dbc7a9ccd8dbe9c2" providerId="LiveId" clId="{7C71A26D-43C0-46A2-80E0-9CF0F97BAA93}" dt="2021-11-04T01:29:03.142" v="183" actId="20577"/>
        <pc:sldMkLst>
          <pc:docMk/>
          <pc:sldMk cId="3439259625" sldId="328"/>
        </pc:sldMkLst>
        <pc:spChg chg="mod">
          <ac:chgData name="衣川 智弥" userId="dbc7a9ccd8dbe9c2" providerId="LiveId" clId="{7C71A26D-43C0-46A2-80E0-9CF0F97BAA93}" dt="2021-11-04T01:29:03.142" v="183" actId="20577"/>
          <ac:spMkLst>
            <pc:docMk/>
            <pc:sldMk cId="3439259625" sldId="328"/>
            <ac:spMk id="2" creationId="{FBF63855-7664-4DD2-85A4-F8EE77C5C5DC}"/>
          </ac:spMkLst>
        </pc:spChg>
      </pc:sldChg>
      <pc:sldChg chg="new">
        <pc:chgData name="衣川 智弥" userId="dbc7a9ccd8dbe9c2" providerId="LiveId" clId="{7C71A26D-43C0-46A2-80E0-9CF0F97BAA93}" dt="2021-11-04T01:54:36.737" v="223" actId="680"/>
        <pc:sldMkLst>
          <pc:docMk/>
          <pc:sldMk cId="1667839087" sldId="329"/>
        </pc:sldMkLst>
      </pc:sldChg>
      <pc:sldChg chg="new">
        <pc:chgData name="衣川 智弥" userId="dbc7a9ccd8dbe9c2" providerId="LiveId" clId="{7C71A26D-43C0-46A2-80E0-9CF0F97BAA93}" dt="2021-11-04T01:54:37.787" v="224" actId="680"/>
        <pc:sldMkLst>
          <pc:docMk/>
          <pc:sldMk cId="257259847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58D40-0A45-41A0-B792-358AFB3C2171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9790A-3736-4CCB-B513-8163E9F0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76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Hi, I’m  Tomoki Wada in High energy astrophysics group.</a:t>
            </a:r>
          </a:p>
          <a:p>
            <a:r>
              <a:rPr kumimoji="1" lang="en-US" altLang="ja-JP" dirty="0"/>
              <a:t>I will talk about the review of High energy astrophysics group.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52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order to address the formation mechanism of relativistic jets, he would like to </a:t>
            </a:r>
          </a:p>
          <a:p>
            <a:r>
              <a:rPr kumimoji="1" lang="en-US" altLang="ja-JP" dirty="0"/>
              <a:t>develop a new research field ”Event Horizon Scale Multi-messenger Astrophysics” 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These are examples of the calculation of the horizon scale images, multiwavelength photon spectrum, and high-energy neutrino spectrum.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He is planning to establish the way to constrain the black hole spin, B-field, and the amount of accelerated particles.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Near future,  he would like to constrain these ones via the comparison with the future observation of next-generation EHT, CTA, and </a:t>
            </a:r>
            <a:r>
              <a:rPr kumimoji="1" lang="en-US" altLang="ja-JP" dirty="0" err="1"/>
              <a:t>IceCube</a:t>
            </a:r>
            <a:r>
              <a:rPr kumimoji="1" lang="en-US" altLang="ja-JP" dirty="0"/>
              <a:t> gen2, and address the formation mechanism of  relativistic </a:t>
            </a:r>
            <a:r>
              <a:rPr kumimoji="1" lang="en-US" altLang="ja-JP" dirty="0" err="1"/>
              <a:t>jts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017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Script</a:t>
            </a:r>
          </a:p>
          <a:p>
            <a:r>
              <a:rPr kumimoji="1" lang="en-US" altLang="ja-JP" dirty="0"/>
              <a:t>1. The origin of high-energy cosmic-ray is a long-standing big problem.</a:t>
            </a:r>
          </a:p>
          <a:p>
            <a:pPr marL="228600" indent="-228600">
              <a:buAutoNum type="arabicPeriod" startAt="2"/>
            </a:pPr>
            <a:r>
              <a:rPr kumimoji="1" lang="en-US" altLang="ja-JP" dirty="0"/>
              <a:t>IceCube neutrino observatory has opened up a brand new path for cosmic-ray research.  </a:t>
            </a:r>
          </a:p>
          <a:p>
            <a:pPr marL="228600" indent="-228600">
              <a:buAutoNum type="arabicPeriod" startAt="2"/>
            </a:pPr>
            <a:r>
              <a:rPr kumimoji="1" lang="en-US" altLang="ja-JP" dirty="0"/>
              <a:t>The energy fluxes of extragalactic gamma-ray, neutrino and cosmic-rays are comparable, there must be some correlations between them, maybe from the same origin.</a:t>
            </a:r>
          </a:p>
          <a:p>
            <a:pPr marL="228600" indent="-228600">
              <a:buAutoNum type="arabicPeriod" startAt="2"/>
            </a:pPr>
            <a:r>
              <a:rPr kumimoji="1" lang="en-US" altLang="ja-JP" dirty="0"/>
              <a:t>It is important to study with multi-messenger observations including photons, neutrinos and cosmic-ray.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9FEE1-CA9B-8544-9D7B-B233115402F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Script</a:t>
            </a:r>
          </a:p>
          <a:p>
            <a:pPr marL="228600" indent="-228600">
              <a:buAutoNum type="arabicPeriod"/>
            </a:pPr>
            <a:r>
              <a:rPr kumimoji="1" lang="en-US" altLang="ja-JP" dirty="0"/>
              <a:t>One possible candidate for the origin of IceCube neutrino is “cluster of galaxies”</a:t>
            </a:r>
          </a:p>
          <a:p>
            <a:pPr marL="228600" indent="-228600">
              <a:buAutoNum type="arabicPeriod"/>
            </a:pPr>
            <a:r>
              <a:rPr kumimoji="1" lang="en-US" altLang="ja-JP" dirty="0"/>
              <a:t>With its large volume, galaxy cluster works as a cosmic-ray reservoir, and produce gamma-ray and neutrinos</a:t>
            </a:r>
          </a:p>
          <a:p>
            <a:pPr marL="228600" indent="-228600">
              <a:buAutoNum type="arabicPeriod"/>
            </a:pPr>
            <a:r>
              <a:rPr kumimoji="1" lang="en-US" altLang="ja-JP" dirty="0"/>
              <a:t>(left figure) Radio observation proves the existence of cosmic-ray electrons inside the cluster</a:t>
            </a:r>
          </a:p>
          <a:p>
            <a:pPr marL="228600" indent="-228600">
              <a:buAutoNum type="arabicPeriod"/>
            </a:pPr>
            <a:r>
              <a:rPr kumimoji="1" lang="en-US" altLang="ja-JP" dirty="0"/>
              <a:t>he is studying where cosmic rays come from ?</a:t>
            </a:r>
          </a:p>
          <a:p>
            <a:pPr marL="228600" indent="-228600">
              <a:buAutoNum type="arabicPeriod"/>
            </a:pPr>
            <a:r>
              <a:rPr kumimoji="1" lang="en-US" altLang="ja-JP" dirty="0"/>
              <a:t>(right)</a:t>
            </a:r>
            <a:r>
              <a:rPr kumimoji="1" lang="en-US" altLang="ja-JP" dirty="0" err="1"/>
              <a:t>Thiis</a:t>
            </a:r>
            <a:r>
              <a:rPr kumimoji="1" lang="en-US" altLang="ja-JP" dirty="0"/>
              <a:t> is the calculated spectrum, </a:t>
            </a:r>
          </a:p>
          <a:p>
            <a:pPr marL="228600" indent="-228600">
              <a:buAutoNum type="arabicPeriod"/>
            </a:pPr>
            <a:r>
              <a:rPr kumimoji="1" lang="en-US" altLang="ja-JP" dirty="0"/>
              <a:t>Can galaxy clusters be the origin of high-energy radiations??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9FEE1-CA9B-8544-9D7B-B233115402F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Gamma Ray Bursts, GRBs, are the most luminous</a:t>
            </a:r>
            <a:r>
              <a:rPr kumimoji="1" lang="en-US" altLang="ja-JP" baseline="0" dirty="0"/>
              <a:t> explosion</a:t>
            </a:r>
            <a:r>
              <a:rPr kumimoji="1" lang="en-US" altLang="ja-JP" dirty="0"/>
              <a:t> in</a:t>
            </a:r>
            <a:r>
              <a:rPr kumimoji="1" lang="en-US" altLang="ja-JP" baseline="0" dirty="0"/>
              <a:t> the universe</a:t>
            </a:r>
            <a:r>
              <a:rPr kumimoji="1" lang="en-US" altLang="ja-JP" dirty="0"/>
              <a:t>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Gamma rays are emitted from relativistic jets,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en-US" altLang="ja-JP" dirty="0"/>
              <a:t> the jet is ejected after deaths of massive stars or neutron star mergers.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What radiation process can explain GRB spectra is still unknown problem.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In the simple</a:t>
            </a:r>
            <a:r>
              <a:rPr kumimoji="1" lang="en-US" altLang="ja-JP" baseline="0" dirty="0"/>
              <a:t> model in </a:t>
            </a:r>
            <a:r>
              <a:rPr kumimoji="1" lang="en-US" altLang="ja-JP" dirty="0" err="1"/>
              <a:t>Goto</a:t>
            </a:r>
            <a:r>
              <a:rPr kumimoji="1" lang="en-US" altLang="ja-JP" dirty="0"/>
              <a:t> &amp; Asano 2022,</a:t>
            </a:r>
            <a:r>
              <a:rPr kumimoji="1" lang="en-US" altLang="ja-JP" baseline="0" dirty="0"/>
              <a:t> He showed that it was difficult to reproduce both photon index around -1 and observed </a:t>
            </a:r>
            <a:r>
              <a:rPr kumimoji="1" lang="en-US" altLang="ja-JP" baseline="0" dirty="0" err="1"/>
              <a:t>luminousity</a:t>
            </a:r>
            <a:r>
              <a:rPr kumimoji="1" lang="en-US" altLang="ja-JP" baseline="0" dirty="0"/>
              <a:t> by synchrotron radiation.</a:t>
            </a:r>
          </a:p>
          <a:p>
            <a:r>
              <a:rPr kumimoji="1" lang="en-US" altLang="ja-JP" baseline="0" dirty="0"/>
              <a:t> 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2ABCE-5A3C-4A65-A655-1B320C06102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489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Previous simulations suggest that relativistic turbulence can be driven in relativistic jets.</a:t>
            </a:r>
          </a:p>
          <a:p>
            <a:r>
              <a:rPr kumimoji="1" lang="en-US" altLang="ja-JP" baseline="0" dirty="0"/>
              <a:t>(left figures)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Strong electric field in relativistic turbulence may change radiation spectrum from synchrotron radiation.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 err="1"/>
              <a:t>Goto-kun</a:t>
            </a:r>
            <a:r>
              <a:rPr kumimoji="1" lang="en-US" altLang="ja-JP" baseline="0" dirty="0"/>
              <a:t> is calculating electron trajectories and radiation spectra in relativistic magnetohydrodynamic wave.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In the radiation in relativistic Alfven wave, strong electric field is changing radiation spectrum from synchrotron radiation.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2ABCE-5A3C-4A65-A655-1B320C06102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830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Relativistic jets are seen in AGNs, GRBs, and </a:t>
            </a:r>
            <a:r>
              <a:rPr kumimoji="1" lang="en-US" altLang="ja-JP" dirty="0" err="1"/>
              <a:t>PWNe</a:t>
            </a:r>
            <a:r>
              <a:rPr kumimoji="1" lang="en-US" altLang="ja-JP" dirty="0"/>
              <a:t>. (</a:t>
            </a:r>
            <a:r>
              <a:rPr kumimoji="1" lang="ja-JP" altLang="en-US"/>
              <a:t>アニメーション開始</a:t>
            </a:r>
            <a:r>
              <a:rPr kumimoji="1" lang="en-US" altLang="ja-JP" dirty="0"/>
              <a:t>).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Theoretically, they are magnetically dominated at their launching site.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However, observation of gamma rays tells us the energetically weak magnetic field at the emission site.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So, there is a huge magnetization gap in relativistic jets. </a:t>
            </a:r>
          </a:p>
          <a:p>
            <a:r>
              <a:rPr kumimoji="1" lang="en-US" altLang="ja-JP" dirty="0"/>
              <a:t>From its launching site to the emission site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This means the magnetic energy should be dissipated while propagation.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FD29E-3F04-6840-98EF-4D373EA49C4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531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However, traditional dissipation mechanisms such as magnetic reconnection and internal shock model have some theoretical and observational problems.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So, he propose a new scenario. (</a:t>
            </a:r>
            <a:r>
              <a:rPr kumimoji="1" lang="ja-JP" altLang="en-US"/>
              <a:t>アニメーション開始</a:t>
            </a:r>
            <a:r>
              <a:rPr kumimoji="1" lang="en-US" altLang="ja-JP" dirty="0"/>
              <a:t>).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He assumes that jets are ejected intermittently, and the wind blows off from the disk.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Far from the central engine, the wind may penetrate between jets.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Then, He expect that collisions with jets and winds can transfer the magnetic energy of the jets into the thermal energy of winds by shock waves.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He implement a suitable 1D simulation code and investigate dissipation efficiency. 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FD29E-3F04-6840-98EF-4D373EA49C4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226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Each young researcher study different research fields like this figure.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 will introduce the research of each young researcher.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513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research the high-energy astrophysical objects theoretically.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Examples of 	high-energy astrophysical phenomena are supernovae, pulsars, giant flares from magnetars, jets launched from supermassive black holes, gamma-ray bursts, and </a:t>
            </a:r>
            <a:r>
              <a:rPr kumimoji="1" lang="en-US" altLang="ja-JP" dirty="0" err="1"/>
              <a:t>brbrbr</a:t>
            </a:r>
            <a:r>
              <a:rPr kumimoji="1" lang="en-US" altLang="ja-JP" dirty="0"/>
              <a:t>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Our research subjects are physical mechanisms of these object.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For example,  jet formation, acceleration of relativistic particles, photon (radio, optical, X and gamma-ray) and neutrino emissions and so on.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Multi-messenger astronomy will be drastically developed in this century.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Therefore, interpretation of observed data and prediction of new astrophysical </a:t>
            </a:r>
          </a:p>
          <a:p>
            <a:r>
              <a:rPr kumimoji="1" lang="en-US" altLang="ja-JP" dirty="0"/>
              <a:t>phenomena from various perspectives are also important themes in our study.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48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member list of our group.</a:t>
            </a:r>
          </a:p>
          <a:p>
            <a:r>
              <a:rPr kumimoji="1" lang="en-US" altLang="ja-JP" dirty="0"/>
              <a:t>There are </a:t>
            </a:r>
            <a:r>
              <a:rPr kumimoji="1" lang="en-US" altLang="ja-JP" dirty="0" err="1"/>
              <a:t>twop</a:t>
            </a:r>
            <a:r>
              <a:rPr kumimoji="1" lang="en-US" altLang="ja-JP" dirty="0"/>
              <a:t> staffs. Associate Prof. Asano-san, and Project Assistant prof. </a:t>
            </a:r>
            <a:r>
              <a:rPr kumimoji="1" lang="en-US" altLang="ja-JP" dirty="0" err="1"/>
              <a:t>Shimoda-san</a:t>
            </a:r>
            <a:endParaRPr kumimoji="1" lang="en-US" altLang="ja-JP" dirty="0"/>
          </a:p>
          <a:p>
            <a:r>
              <a:rPr kumimoji="1" lang="en-US" altLang="ja-JP" dirty="0"/>
              <a:t>Two Postdocs, Kawashima-san, and me.</a:t>
            </a:r>
          </a:p>
          <a:p>
            <a:r>
              <a:rPr kumimoji="1" lang="en-US" altLang="ja-JP" dirty="0"/>
              <a:t>Five great students, </a:t>
            </a:r>
            <a:r>
              <a:rPr kumimoji="1" lang="en-US" altLang="ja-JP" dirty="0" err="1"/>
              <a:t>Nishiwaki-kun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Goto-kun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Kusahuka-kun</a:t>
            </a:r>
            <a:r>
              <a:rPr kumimoji="1" lang="en-US" altLang="ja-JP" dirty="0"/>
              <a:t>, Theo, and Ichinose-</a:t>
            </a:r>
            <a:r>
              <a:rPr kumimoji="1" lang="en-US" altLang="ja-JP" dirty="0" err="1"/>
              <a:t>kun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28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Each young researcher study different research fields like this figure.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 will introduce the research of each young researcher.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75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First,</a:t>
            </a:r>
            <a:r>
              <a:rPr kumimoji="1" lang="ja-JP" altLang="en-US"/>
              <a:t> </a:t>
            </a:r>
            <a:r>
              <a:rPr kumimoji="1" lang="en-US" altLang="ja-JP" dirty="0"/>
              <a:t>I’d like to talk about my studies.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Fast radio burst is the brightest radio transient in the universe.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Its duration is about millisecond, it is emitted in radio band with very high luminosity, and it comes from cosmological distances.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As the right panel shows, it is bright in the millisecond timescale, and extremely short inn the similar luminosity.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This means that extremely large number of photons are in the same state in phase space.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There are two questions.</a:t>
            </a:r>
          </a:p>
          <a:p>
            <a:r>
              <a:rPr kumimoji="1" lang="en-US" altLang="ja-JP" dirty="0"/>
              <a:t>First, what is the origin?</a:t>
            </a:r>
          </a:p>
          <a:p>
            <a:r>
              <a:rPr kumimoji="1" lang="en-US" altLang="ja-JP" dirty="0"/>
              <a:t>Second, how are they emitted?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1292D-6C06-C747-BB20-4B86A62A454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72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One FRB comes from a galactic magnetar and X-ray burst is associated with the FRB.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As the source, we consider an expanding fireball with baryons loaded from the magnetar.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If some amount of baryon is loaded, the observed X-ray spectrum and observed FRB luminosity  would be explained.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Using these modeling, I investigate the origin of FRBs.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1292D-6C06-C747-BB20-4B86A62A454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078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Shimoda-san</a:t>
            </a:r>
            <a:r>
              <a:rPr kumimoji="1" lang="en-US" altLang="ja-JP" dirty="0"/>
              <a:t> study the roles of cosmic-rays in Astrophysics.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Galactic cosmic rays are thought to play a key role in many topics,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for example, the lifetime of protoplanetary disk, star formation in the galactic disk, bra-bra-bra.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Recently, he construct the long-term evolution model of the Milky Way that successfully explains the long-term evolution of star formation history, cosmic ray energy density, metallicity, and stellar dynamics.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Also, the nonthermal bubble like structures known as the Fermi-bubble and </a:t>
            </a:r>
            <a:r>
              <a:rPr kumimoji="1" lang="en-US" altLang="ja-JP" dirty="0" err="1"/>
              <a:t>eROSITA</a:t>
            </a:r>
            <a:r>
              <a:rPr kumimoji="1" lang="en-US" altLang="ja-JP" dirty="0"/>
              <a:t> bubble can be reproduced  by his model -&gt; next slide.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6491-C5A6-9B48-85A1-AAF884DE0C7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493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wow, it looks very </a:t>
            </a:r>
            <a:r>
              <a:rPr kumimoji="1" lang="en-US" altLang="ja-JP" dirty="0" err="1"/>
              <a:t>simillar</a:t>
            </a:r>
            <a:r>
              <a:rPr kumimoji="1" lang="en-US" altLang="ja-JP" dirty="0"/>
              <a:t>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He is preparing the quantitative comparison for these X-ray and gamma-ray structures, and the neutrino emissions from the Galactic system.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56491-C5A6-9B48-85A1-AAF884DE0C7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1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There exists a big question in astrophysics: “What is the formation mechanism of relativistic jets”.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Right figure displays the black hole shadow and the relativistic jet in M87.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Blandford-</a:t>
            </a:r>
            <a:r>
              <a:rPr kumimoji="1" lang="en-US" altLang="ja-JP" dirty="0" err="1"/>
              <a:t>Znajek</a:t>
            </a:r>
            <a:r>
              <a:rPr kumimoji="1" lang="en-US" altLang="ja-JP" dirty="0"/>
              <a:t> process, shortly, BZ process is one of the most plausible mechanism.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The black-hole-spin energy extraction is expected via the magnetic field as shown in the left figure. 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en-US" altLang="ja-JP" dirty="0"/>
              <a:t>However, we are not sure this is the mechanism of the jet formation.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So, BZ or not BZ, that is the question.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key points to test the BZ process is black hole spin, B-field, and the injection of the plasma triggered by the particle acceleration.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790A-3736-4CCB-B513-8163E9F03F2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78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36407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AD3-9E0C-48B1-B2C1-AB55E14B56A7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4862-CBB1-4826-991B-3B7C7FF45F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08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F5F38E3-EB85-84EF-788A-D391E3BD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2A9D-E487-714E-A9B8-21BBD672D407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81CD226-6204-DBC9-2E0C-87B5FDA7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BF2081-6487-AD37-4EF8-733AFA88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E0BA-FE9C-7C43-8148-589FCABF2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811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5ADFD4-7028-6D4B-AD07-9EEB92C2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B4874D-5DEC-5741-8AFA-FD449D548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1A7A42-1414-664F-91BC-23996D89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177202-CC1C-F442-84FA-1C492ED2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C99BAA-48B2-4142-A145-711855AC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62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2F85B-E844-1F40-A9D2-CFFE6F71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239B09-C507-A64E-874C-EF0DC6C37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08BF35-655D-DC4A-8858-A6EAEB92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06ED6A-97F8-A54C-BBF4-BE5AB009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C59F09-DE99-594D-B170-3008E55C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540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1F167B-CB77-BD46-B970-A68FEE90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3EE861-E535-0A4E-9FB3-666ED21E6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8BFFD1-4DD0-044D-8587-290A9EAD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5BA86C-9286-1149-8431-60D73A60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EDE05-8130-6941-9EC6-987189A3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438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513FBB-13C8-2142-8830-7541FD36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81AD13-A4AB-3C45-B573-50FEDD3E1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3AB946-BEDA-D045-B0BB-DADA6A201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7E33D2-9751-794E-AA74-6BA051F8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1EC995-2B6A-494C-A242-6FAF0C4B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5A580B-11CC-D041-A4C0-20014959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029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763BE6-4E35-9F41-B16C-FE868B21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7EBE1B5-7FDA-C741-A02E-796FB5CC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823FA-51E7-D944-A626-36C58F8B1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5B76586-A945-4C4C-9DD3-9E55A393E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AC2041C-2992-3E48-92F5-86AB526E0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ADFBAE-6618-C74D-A80F-9503BA71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6920E3-8145-5E41-B26F-2B87BB10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21FFA4F-C1ED-FF45-9ACE-E5CEBED7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84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7E175C-57B4-CA43-BE47-ED2E8CE3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C79C6F-5184-844D-812C-C6229ACC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580E85-BD4B-E04C-B848-CAFCF496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5A330E-3791-644B-8010-182E5339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857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A528190-E950-2644-A087-BE84DE68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1931B36-4554-3D45-A5C0-0AAAD6A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64E67F-6E66-D74B-A0B7-B4FCA220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826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EAF8CD-064B-2B4B-B44F-49CE7A0E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C37306-D56A-E542-A970-BA0D5A10F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772BB9C-9A96-F341-9C1E-EC4EF4A2B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4377CC-E530-8145-AE40-922D6406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9D5528-2DA9-DE4B-8854-781C122E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0B6C57-C1E9-9741-AA3D-E43C46AF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>
            <a:spLocks noGrp="1"/>
          </p:cNvSpPr>
          <p:nvPr>
            <p:ph type="pic" idx="21"/>
          </p:nvPr>
        </p:nvSpPr>
        <p:spPr>
          <a:xfrm>
            <a:off x="1506140" y="446485"/>
            <a:ext cx="9167813" cy="45862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0812"/>
            <a:ext cx="304571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2210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28614B-5ABC-164C-BC22-B9ABC519C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885BA98-4652-ED45-9E26-6785365A4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B717147-AE2D-314E-A9CB-98EBB6C97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6D8787-4678-1144-93B4-6F91548E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D0D636-94C1-614D-B412-15227AFA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D25E92-D47E-8B44-AFCC-456B73F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150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3E0D4-9FB6-5D4E-B7CE-154A455C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E0FA09-AF3B-8F45-BB2F-4614174CB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29E91A-CCB5-7340-9B48-419BE998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67708F-98E7-684C-9378-B34581FB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2E8363-0711-3949-8F28-90B27990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114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DB276C3-0274-974F-AD08-853C8CD79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D3FFBA-D34A-EC41-94E1-A0DBA48CA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69353F-65CC-EB46-B18E-340677E1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80351C-8692-214E-86BE-05874634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F2B88E-EE48-4D4A-BE44-D4F43522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20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08919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>
            <a:spLocks noGrp="1"/>
          </p:cNvSpPr>
          <p:nvPr>
            <p:ph type="pic" idx="21"/>
          </p:nvPr>
        </p:nvSpPr>
        <p:spPr>
          <a:xfrm>
            <a:off x="2547938" y="446485"/>
            <a:ext cx="11584781" cy="57923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タイトルテキスト</a:t>
            </a:r>
          </a:p>
        </p:txBody>
      </p:sp>
      <p:sp>
        <p:nvSpPr>
          <p:cNvPr id="4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54109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>
            <a:spLocks noGrp="1"/>
          </p:cNvSpPr>
          <p:nvPr>
            <p:ph type="pic" idx="21"/>
          </p:nvPr>
        </p:nvSpPr>
        <p:spPr>
          <a:xfrm>
            <a:off x="4250531" y="1830586"/>
            <a:ext cx="8840391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7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482186" indent="-241093">
              <a:spcBef>
                <a:spcPts val="2250"/>
              </a:spcBef>
              <a:defRPr sz="1969"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723279" indent="-241093">
              <a:spcBef>
                <a:spcPts val="2250"/>
              </a:spcBef>
              <a:defRPr sz="1969"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964372" indent="-241093">
              <a:spcBef>
                <a:spcPts val="2250"/>
              </a:spcBef>
              <a:defRPr sz="1969"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1205465" indent="-241093">
              <a:spcBef>
                <a:spcPts val="2250"/>
              </a:spcBef>
              <a:defRPr sz="1969"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5934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>
            <a:spLocks noGrp="1"/>
          </p:cNvSpPr>
          <p:nvPr>
            <p:ph type="pic" idx="21"/>
          </p:nvPr>
        </p:nvSpPr>
        <p:spPr>
          <a:xfrm>
            <a:off x="-2226469" y="625079"/>
            <a:ext cx="11227594" cy="56137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イメージ"/>
          <p:cNvSpPr>
            <a:spLocks noGrp="1"/>
          </p:cNvSpPr>
          <p:nvPr>
            <p:ph type="pic" sz="quarter" idx="22"/>
          </p:nvPr>
        </p:nvSpPr>
        <p:spPr>
          <a:xfrm>
            <a:off x="6262688" y="3534572"/>
            <a:ext cx="5679282" cy="28411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イメージ"/>
          <p:cNvSpPr>
            <a:spLocks noGrp="1"/>
          </p:cNvSpPr>
          <p:nvPr>
            <p:ph type="pic" sz="quarter" idx="23"/>
          </p:nvPr>
        </p:nvSpPr>
        <p:spPr>
          <a:xfrm>
            <a:off x="6096000" y="623495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9028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0412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>
            <a:spLocks noGrp="1"/>
          </p:cNvSpPr>
          <p:nvPr>
            <p:ph type="pic" idx="21"/>
          </p:nvPr>
        </p:nvSpPr>
        <p:spPr>
          <a:xfrm>
            <a:off x="-762000" y="0"/>
            <a:ext cx="1370886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67438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863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5277"/>
            <a:ext cx="304571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20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720" r:id="rId10"/>
    <p:sldLayoutId id="2147483721" r:id="rId11"/>
  </p:sldLayoutIdLst>
  <p:transition spd="med"/>
  <p:txStyles>
    <p:title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3DBDCB3-3DF3-B847-9197-FEAC8AA6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0848B0-5EC7-9C4B-8208-45E3F168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4E92A-6A34-EB41-AD51-2CEA65D42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1560D-07BF-3142-94F6-DD29ABBB9E70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602D72-EAFA-5245-B860-D015B599C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64734C-567B-6146-94F2-44F94C197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6CF1-40A0-BC45-A403-F9DAB895C9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0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0.png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FC77B-1C4C-4BC6-9B0C-668DC785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690822"/>
            <a:ext cx="9810750" cy="2321719"/>
          </a:xfrm>
        </p:spPr>
        <p:txBody>
          <a:bodyPr/>
          <a:lstStyle/>
          <a:p>
            <a:r>
              <a:rPr kumimoji="1" lang="en-US" altLang="ja-JP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High energy Astrophysics</a:t>
            </a:r>
            <a:endParaRPr kumimoji="1" lang="ja-JP" altLang="en-US" b="1" dirty="0">
              <a:latin typeface="Hiragino Mincho Pro W6" panose="02020300000000000000" pitchFamily="18" charset="-128"/>
              <a:ea typeface="Hiragino Mincho Pro W6" panose="02020300000000000000" pitchFamily="18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E7825C-03A1-4BCB-8AB8-595769DD957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kumimoji="1" lang="en-US" altLang="ja-JP" sz="4400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Tomoki Wada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96680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7A6CE79-2662-1D80-DAD2-4AEE1EEED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30" t="11719" r="25819" b="18508"/>
          <a:stretch/>
        </p:blipFill>
        <p:spPr>
          <a:xfrm>
            <a:off x="1165342" y="3659247"/>
            <a:ext cx="2534031" cy="242546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E4A35C-0330-1C4E-881A-7841652176C1}"/>
              </a:ext>
            </a:extLst>
          </p:cNvPr>
          <p:cNvSpPr txBox="1"/>
          <p:nvPr/>
        </p:nvSpPr>
        <p:spPr>
          <a:xfrm>
            <a:off x="1" y="10740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 would like to develop a new research field: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“Event Horizon Scale Multi-messenger Astrophysics”</a:t>
            </a:r>
            <a:endParaRPr kumimoji="1" lang="en-US" altLang="ja-JP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A70728-BA3C-22F5-E9B8-AF02ED1F4C88}"/>
              </a:ext>
            </a:extLst>
          </p:cNvPr>
          <p:cNvSpPr txBox="1"/>
          <p:nvPr/>
        </p:nvSpPr>
        <p:spPr>
          <a:xfrm>
            <a:off x="253812" y="6068756"/>
            <a:ext cx="11662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General Relativistic (GR) MHD + Multiwavelength GR radiative transfer w/ </a:t>
            </a:r>
            <a:r>
              <a:rPr kumimoji="1" lang="en-US" altLang="ja-JP" sz="2200" dirty="0">
                <a:solidFill>
                  <a:srgbClr val="FF0000"/>
                </a:solidFill>
              </a:rPr>
              <a:t>RAIKOU code</a:t>
            </a:r>
          </a:p>
          <a:p>
            <a:r>
              <a:rPr kumimoji="1" lang="en-US" altLang="ja-JP" sz="2200" dirty="0"/>
              <a:t>+ Hadronic Process (CR acceleration + neutrino emission) w/ </a:t>
            </a:r>
            <a:r>
              <a:rPr kumimoji="1" lang="en-US" altLang="ja-JP" sz="2200" dirty="0" err="1">
                <a:solidFill>
                  <a:srgbClr val="FF0000"/>
                </a:solidFill>
              </a:rPr>
              <a:t>ν</a:t>
            </a:r>
            <a:r>
              <a:rPr kumimoji="1" lang="en-US" altLang="ja-JP" sz="2200" dirty="0">
                <a:solidFill>
                  <a:srgbClr val="FF0000"/>
                </a:solidFill>
              </a:rPr>
              <a:t>-RAIKOU code</a:t>
            </a:r>
            <a:endParaRPr kumimoji="1" lang="ja-JP" altLang="en-US" sz="2200">
              <a:solidFill>
                <a:srgbClr val="FF0000"/>
              </a:solidFill>
            </a:endParaRPr>
          </a:p>
        </p:txBody>
      </p:sp>
      <p:pic>
        <p:nvPicPr>
          <p:cNvPr id="10" name="shadow_GRMHDmad_a9375_i163nu00230_n2-1_05Jy_3_th2_Rh040sc002_2">
            <a:hlinkClick r:id="" action="ppaction://media"/>
            <a:extLst>
              <a:ext uri="{FF2B5EF4-FFF2-40B4-BE49-F238E27FC236}">
                <a16:creationId xmlns:a16="http://schemas.microsoft.com/office/drawing/2014/main" id="{35316217-5467-F1E3-3E8A-2015E33F3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026" t="14214" r="34342" b="25278"/>
          <a:stretch/>
        </p:blipFill>
        <p:spPr>
          <a:xfrm>
            <a:off x="72299" y="1503053"/>
            <a:ext cx="2534032" cy="269256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82F218-4A68-43B3-D153-A4063432EA61}"/>
              </a:ext>
            </a:extLst>
          </p:cNvPr>
          <p:cNvSpPr txBox="1"/>
          <p:nvPr/>
        </p:nvSpPr>
        <p:spPr>
          <a:xfrm>
            <a:off x="401557" y="960732"/>
            <a:ext cx="10131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Towards future comparison  w/ </a:t>
            </a:r>
            <a:r>
              <a:rPr kumimoji="1" lang="en-US" altLang="ja-JP" sz="2200" dirty="0">
                <a:solidFill>
                  <a:schemeClr val="accent1">
                    <a:lumMod val="75000"/>
                  </a:schemeClr>
                </a:solidFill>
              </a:rPr>
              <a:t>next-generation EHT + CTA + </a:t>
            </a:r>
            <a:r>
              <a:rPr kumimoji="1" lang="en-US" altLang="ja-JP" sz="2200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kumimoji="1" lang="en-US" altLang="ja-JP" sz="2200" dirty="0">
                <a:solidFill>
                  <a:schemeClr val="accent1">
                    <a:lumMod val="75000"/>
                  </a:schemeClr>
                </a:solidFill>
              </a:rPr>
              <a:t> gen2</a:t>
            </a:r>
            <a:endParaRPr kumimoji="1" lang="ja-JP" altLang="en-US" sz="2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BC3D5E3-EAA5-A622-5E2D-E3F988447403}"/>
              </a:ext>
            </a:extLst>
          </p:cNvPr>
          <p:cNvSpPr/>
          <p:nvPr/>
        </p:nvSpPr>
        <p:spPr>
          <a:xfrm>
            <a:off x="1539514" y="4893911"/>
            <a:ext cx="345781" cy="345781"/>
          </a:xfrm>
          <a:prstGeom prst="rect">
            <a:avLst/>
          </a:prstGeom>
          <a:noFill/>
          <a:ln w="412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6F5620E-4566-44F2-42F8-0A387E4C43A8}"/>
              </a:ext>
            </a:extLst>
          </p:cNvPr>
          <p:cNvCxnSpPr>
            <a:cxnSpLocks/>
          </p:cNvCxnSpPr>
          <p:nvPr/>
        </p:nvCxnSpPr>
        <p:spPr>
          <a:xfrm flipV="1">
            <a:off x="1902288" y="1503053"/>
            <a:ext cx="684137" cy="3368927"/>
          </a:xfrm>
          <a:prstGeom prst="line">
            <a:avLst/>
          </a:prstGeom>
          <a:ln w="412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5000F47-9857-3AA9-51AD-00299EA26A44}"/>
              </a:ext>
            </a:extLst>
          </p:cNvPr>
          <p:cNvCxnSpPr>
            <a:cxnSpLocks/>
          </p:cNvCxnSpPr>
          <p:nvPr/>
        </p:nvCxnSpPr>
        <p:spPr>
          <a:xfrm flipH="1" flipV="1">
            <a:off x="72299" y="4195619"/>
            <a:ext cx="1407435" cy="1044073"/>
          </a:xfrm>
          <a:prstGeom prst="line">
            <a:avLst/>
          </a:prstGeom>
          <a:ln w="412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A99702F4-34B7-6C98-801F-6848BA123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447" y="1317429"/>
            <a:ext cx="6019185" cy="3429351"/>
          </a:xfrm>
          <a:prstGeom prst="rect">
            <a:avLst/>
          </a:prstGeom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1854870C-7EC9-AECE-83D6-6AACACC4D2F8}"/>
              </a:ext>
            </a:extLst>
          </p:cNvPr>
          <p:cNvGrpSpPr/>
          <p:nvPr/>
        </p:nvGrpSpPr>
        <p:grpSpPr>
          <a:xfrm>
            <a:off x="7546854" y="2778721"/>
            <a:ext cx="4560319" cy="3290035"/>
            <a:chOff x="7520238" y="2776605"/>
            <a:chExt cx="4560319" cy="3290035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BFFD45E6-E79B-1014-B0FE-0A4CA6BFC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238" y="2776605"/>
              <a:ext cx="4560319" cy="3290035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2D51C37D-7A40-EF3D-BA19-96E092FEB207}"/>
                </a:ext>
              </a:extLst>
            </p:cNvPr>
            <p:cNvSpPr/>
            <p:nvPr/>
          </p:nvSpPr>
          <p:spPr>
            <a:xfrm>
              <a:off x="8554720" y="4154979"/>
              <a:ext cx="1032031" cy="335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B993592-FD11-EB94-FCAA-D93C432B2A6C}"/>
                </a:ext>
              </a:extLst>
            </p:cNvPr>
            <p:cNvSpPr/>
            <p:nvPr/>
          </p:nvSpPr>
          <p:spPr>
            <a:xfrm>
              <a:off x="8618581" y="4490720"/>
              <a:ext cx="2862219" cy="748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203E976F-65EB-0626-B02F-4A269B8F1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869" y="2588395"/>
            <a:ext cx="2015155" cy="20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CD39E9-75F8-FFA1-EBD8-61A47A1A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40" y="3601710"/>
            <a:ext cx="2108220" cy="21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7C22FE2-B4F8-DDDE-E331-4CD462ABC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512" y="3809892"/>
            <a:ext cx="2108220" cy="21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ABC02AB-2445-1807-154A-FFAC0584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26" y="3692670"/>
            <a:ext cx="2108220" cy="21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4E215B5-A3FA-FA5F-762F-ADCEA78B9387}"/>
              </a:ext>
            </a:extLst>
          </p:cNvPr>
          <p:cNvSpPr txBox="1"/>
          <p:nvPr/>
        </p:nvSpPr>
        <p:spPr>
          <a:xfrm>
            <a:off x="4214518" y="4638326"/>
            <a:ext cx="287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↑</a:t>
            </a:r>
            <a:endParaRPr kumimoji="1" lang="en-US" altLang="ja-JP" sz="2000" dirty="0"/>
          </a:p>
          <a:p>
            <a:r>
              <a:rPr kumimoji="1" lang="en-US" altLang="ja-JP" sz="2000" dirty="0"/>
              <a:t>Kawashima + 2023</a:t>
            </a:r>
            <a:endParaRPr kumimoji="1" lang="ja-JP" alt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5C8FCA-5651-0F17-3BDA-DE3D0703CD1B}"/>
              </a:ext>
            </a:extLst>
          </p:cNvPr>
          <p:cNvSpPr txBox="1"/>
          <p:nvPr/>
        </p:nvSpPr>
        <p:spPr>
          <a:xfrm>
            <a:off x="8440842" y="2191785"/>
            <a:ext cx="4141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Kawashima and Asano in prep.</a:t>
            </a:r>
          </a:p>
          <a:p>
            <a:r>
              <a:rPr kumimoji="1" lang="ja-JP" altLang="en-US" sz="2000"/>
              <a:t>↓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CAC3C3A-4A31-78FB-4EDC-901AC03E65B6}"/>
              </a:ext>
            </a:extLst>
          </p:cNvPr>
          <p:cNvSpPr txBox="1"/>
          <p:nvPr/>
        </p:nvSpPr>
        <p:spPr>
          <a:xfrm>
            <a:off x="6761048" y="5662335"/>
            <a:ext cx="3287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ja-JP" b="1" i="0" dirty="0">
                <a:solidFill>
                  <a:srgbClr val="333333"/>
                </a:solidFill>
                <a:effectLst/>
                <a:latin typeface="source-han-sans-japanese"/>
              </a:rPr>
              <a:t>Characters from </a:t>
            </a:r>
            <a:r>
              <a:rPr lang="en" altLang="ja-JP" b="1" i="0" dirty="0" err="1">
                <a:solidFill>
                  <a:srgbClr val="333333"/>
                </a:solidFill>
                <a:effectLst/>
                <a:latin typeface="source-han-sans-japanese"/>
              </a:rPr>
              <a:t>Higgstan.com</a:t>
            </a:r>
            <a:endParaRPr lang="en" altLang="ja-JP" b="1" i="0" dirty="0">
              <a:solidFill>
                <a:srgbClr val="333333"/>
              </a:solidFill>
              <a:effectLst/>
              <a:latin typeface="source-han-sans-japanese"/>
            </a:endParaRPr>
          </a:p>
        </p:txBody>
      </p:sp>
    </p:spTree>
    <p:extLst>
      <p:ext uri="{BB962C8B-B14F-4D97-AF65-F5344CB8AC3E}">
        <p14:creationId xmlns:p14="http://schemas.microsoft.com/office/powerpoint/2010/main" val="17079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FCA2CA-755A-D54B-B7EF-B171939D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67" y="310439"/>
            <a:ext cx="11115990" cy="771525"/>
          </a:xfrm>
        </p:spPr>
        <p:txBody>
          <a:bodyPr/>
          <a:lstStyle/>
          <a:p>
            <a:r>
              <a:rPr lang="en-US" altLang="ja-JP" dirty="0"/>
              <a:t>High-energy </a:t>
            </a:r>
            <a:r>
              <a:rPr lang="en-US" altLang="ja-JP" sz="4800" b="1" dirty="0"/>
              <a:t>Multi-messenger</a:t>
            </a:r>
            <a:r>
              <a:rPr lang="en-US" altLang="ja-JP" dirty="0"/>
              <a:t> Astrophysics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779E7E8-3154-4A45-9FFD-D4A97D77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045" y="1151387"/>
            <a:ext cx="5858190" cy="3688490"/>
          </a:xfrm>
          <a:prstGeom prst="rect">
            <a:avLst/>
          </a:prstGeom>
        </p:spPr>
      </p:pic>
      <p:pic>
        <p:nvPicPr>
          <p:cNvPr id="1026" name="Picture 2" descr="The IceCube observatory detects neutrino and discovers a blazar as its  source">
            <a:extLst>
              <a:ext uri="{FF2B5EF4-FFF2-40B4-BE49-F238E27FC236}">
                <a16:creationId xmlns:a16="http://schemas.microsoft.com/office/drawing/2014/main" id="{EC8F5B58-C7D4-0542-99E8-574558520D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" y="1584428"/>
            <a:ext cx="3443103" cy="22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5839544-B180-5848-9281-59795440A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232" y="1375102"/>
            <a:ext cx="3088768" cy="180913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0B39D0-5945-D742-89F6-198D73FC1B1E}"/>
              </a:ext>
            </a:extLst>
          </p:cNvPr>
          <p:cNvSpPr txBox="1"/>
          <p:nvPr/>
        </p:nvSpPr>
        <p:spPr>
          <a:xfrm>
            <a:off x="0" y="1584428"/>
            <a:ext cx="417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Neutrino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D92551-1EF7-BA45-B7A9-619F411ACFC6}"/>
              </a:ext>
            </a:extLst>
          </p:cNvPr>
          <p:cNvSpPr txBox="1"/>
          <p:nvPr/>
        </p:nvSpPr>
        <p:spPr>
          <a:xfrm>
            <a:off x="9103232" y="1244397"/>
            <a:ext cx="2372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High-energy cosmic ray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BB62CC-2794-244B-B557-30DB567F705D}"/>
              </a:ext>
            </a:extLst>
          </p:cNvPr>
          <p:cNvSpPr txBox="1"/>
          <p:nvPr/>
        </p:nvSpPr>
        <p:spPr>
          <a:xfrm>
            <a:off x="3101785" y="4930121"/>
            <a:ext cx="7417498" cy="187743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What is the origin of the ultra-high energy cosmic-rays (UHECRs)?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Intriguing coincidence:  energy fluxes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	UHECRs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PeV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neutrino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, sub-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TeV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gamma-ray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are comparable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E6987A-6ABB-1148-A6B3-71DAAA9C6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5297"/>
            <a:ext cx="2947810" cy="22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F63F63-0A12-2944-8E2E-5FC8552120D8}"/>
              </a:ext>
            </a:extLst>
          </p:cNvPr>
          <p:cNvSpPr txBox="1"/>
          <p:nvPr/>
        </p:nvSpPr>
        <p:spPr>
          <a:xfrm>
            <a:off x="23997" y="5753580"/>
            <a:ext cx="245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Gamma-ray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A7EB1B9-E01D-A84B-AB0F-C6EC81C6F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424" y="3136236"/>
            <a:ext cx="2756383" cy="17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4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7B8684D-BF8B-7C4C-B0A1-5BA0DA38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67" y="-4728"/>
            <a:ext cx="10359342" cy="815493"/>
          </a:xfrm>
        </p:spPr>
        <p:txBody>
          <a:bodyPr>
            <a:normAutofit/>
          </a:bodyPr>
          <a:lstStyle/>
          <a:p>
            <a:r>
              <a:rPr lang="en-US" altLang="ja-JP" dirty="0"/>
              <a:t>Galaxy Clusters as </a:t>
            </a:r>
            <a:r>
              <a:rPr lang="en-US" altLang="ja-JP" b="1" dirty="0"/>
              <a:t>Comic-ray ‘Reservoir’</a:t>
            </a:r>
            <a:endParaRPr lang="ja-JP" altLang="en-US" b="1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6E304A2E-A827-584A-900A-A6EAA2741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9845" y="2328804"/>
            <a:ext cx="5432446" cy="3814271"/>
          </a:xfr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FCC4AE-B026-0B47-8B13-E895764430B8}"/>
              </a:ext>
            </a:extLst>
          </p:cNvPr>
          <p:cNvSpPr txBox="1"/>
          <p:nvPr/>
        </p:nvSpPr>
        <p:spPr>
          <a:xfrm>
            <a:off x="6954914" y="4067712"/>
            <a:ext cx="77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radio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F11CBF-A885-9547-BF7C-A3F995C6E096}"/>
              </a:ext>
            </a:extLst>
          </p:cNvPr>
          <p:cNvSpPr txBox="1"/>
          <p:nvPr/>
        </p:nvSpPr>
        <p:spPr>
          <a:xfrm>
            <a:off x="8454146" y="3850186"/>
            <a:ext cx="77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IC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56D514-3E4A-C34F-9807-12C62D49308B}"/>
              </a:ext>
            </a:extLst>
          </p:cNvPr>
          <p:cNvSpPr txBox="1"/>
          <p:nvPr/>
        </p:nvSpPr>
        <p:spPr>
          <a:xfrm>
            <a:off x="9158250" y="3625812"/>
            <a:ext cx="115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gamma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4367343-D5B9-D944-95D9-9A43B1951272}"/>
              </a:ext>
            </a:extLst>
          </p:cNvPr>
          <p:cNvSpPr txBox="1"/>
          <p:nvPr/>
        </p:nvSpPr>
        <p:spPr>
          <a:xfrm>
            <a:off x="10068682" y="3401438"/>
            <a:ext cx="115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neutrino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13F9816-96A6-364B-9835-28CF6B3321C8}"/>
                  </a:ext>
                </a:extLst>
              </p:cNvPr>
              <p:cNvSpPr txBox="1"/>
              <p:nvPr/>
            </p:nvSpPr>
            <p:spPr>
              <a:xfrm>
                <a:off x="2706546" y="663861"/>
                <a:ext cx="6593711" cy="1664943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0,±</m:t>
                          </m:r>
                        </m:sup>
                      </m:sSup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𝑒𝑡𝑐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…</m:t>
                      </m:r>
                    </m:oMath>
                  </m:oMathPara>
                </a14:m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b>
                      </m:sSub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  </m:t>
                      </m:r>
                      <m:sSup>
                        <m:sSup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→2</m:t>
                      </m:r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1" lang="en-US" altLang="ja-JP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13F9816-96A6-364B-9835-28CF6B332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546" y="663861"/>
                <a:ext cx="6593711" cy="1664943"/>
              </a:xfrm>
              <a:prstGeom prst="rect">
                <a:avLst/>
              </a:prstGeom>
              <a:blipFill>
                <a:blip r:embed="rId4"/>
                <a:stretch>
                  <a:fillRect l="-382" b="-1471"/>
                </a:stretch>
              </a:blipFill>
              <a:ln w="571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コンテンツ プレースホルダー 3">
            <a:extLst>
              <a:ext uri="{FF2B5EF4-FFF2-40B4-BE49-F238E27FC236}">
                <a16:creationId xmlns:a16="http://schemas.microsoft.com/office/drawing/2014/main" id="{6F6D08BD-0306-924A-866C-FFDD3AAF7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0" t="3797"/>
          <a:stretch/>
        </p:blipFill>
        <p:spPr>
          <a:xfrm>
            <a:off x="148354" y="2693929"/>
            <a:ext cx="4670200" cy="3219247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173256DF-6B33-074C-9F82-0B29238D689B}"/>
              </a:ext>
            </a:extLst>
          </p:cNvPr>
          <p:cNvSpPr/>
          <p:nvPr/>
        </p:nvSpPr>
        <p:spPr>
          <a:xfrm>
            <a:off x="3748936" y="1615225"/>
            <a:ext cx="671415" cy="663919"/>
          </a:xfrm>
          <a:prstGeom prst="ellipse">
            <a:avLst/>
          </a:prstGeom>
          <a:noFill/>
          <a:ln w="762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390D87F-2716-024E-8B0D-874640DCC626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3233766" y="2181915"/>
            <a:ext cx="613496" cy="54344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8A52E9-5E33-A845-9574-3C83080D2A1B}"/>
              </a:ext>
            </a:extLst>
          </p:cNvPr>
          <p:cNvSpPr txBox="1"/>
          <p:nvPr/>
        </p:nvSpPr>
        <p:spPr>
          <a:xfrm>
            <a:off x="183557" y="1710258"/>
            <a:ext cx="2477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Giant Radio Halo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of Coma cluster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[Brown &amp; Rudnick 2011]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5976861B-33A2-274C-A688-37DCB75F95DE}"/>
              </a:ext>
            </a:extLst>
          </p:cNvPr>
          <p:cNvSpPr/>
          <p:nvPr/>
        </p:nvSpPr>
        <p:spPr>
          <a:xfrm>
            <a:off x="7851859" y="1114070"/>
            <a:ext cx="654209" cy="663919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084CF3F8-D82D-C14D-B2C8-495CEB545FF3}"/>
              </a:ext>
            </a:extLst>
          </p:cNvPr>
          <p:cNvSpPr/>
          <p:nvPr/>
        </p:nvSpPr>
        <p:spPr>
          <a:xfrm>
            <a:off x="5462741" y="1249360"/>
            <a:ext cx="654209" cy="663919"/>
          </a:xfrm>
          <a:prstGeom prst="ellipse">
            <a:avLst/>
          </a:prstGeom>
          <a:noFill/>
          <a:ln w="60325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DA3506FE-775C-5940-B933-B3AB75E941CE}"/>
              </a:ext>
            </a:extLst>
          </p:cNvPr>
          <p:cNvSpPr/>
          <p:nvPr/>
        </p:nvSpPr>
        <p:spPr>
          <a:xfrm>
            <a:off x="4687710" y="1679383"/>
            <a:ext cx="654209" cy="663919"/>
          </a:xfrm>
          <a:prstGeom prst="ellipse">
            <a:avLst/>
          </a:prstGeom>
          <a:noFill/>
          <a:ln w="60325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39704D40-869C-E347-A905-FD3DC8A35F08}"/>
              </a:ext>
            </a:extLst>
          </p:cNvPr>
          <p:cNvSpPr/>
          <p:nvPr/>
        </p:nvSpPr>
        <p:spPr>
          <a:xfrm>
            <a:off x="5482969" y="1703920"/>
            <a:ext cx="654209" cy="663919"/>
          </a:xfrm>
          <a:prstGeom prst="ellipse">
            <a:avLst/>
          </a:prstGeom>
          <a:noFill/>
          <a:ln w="60325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2EC729-47EA-614F-8A3D-66023255BF89}"/>
              </a:ext>
            </a:extLst>
          </p:cNvPr>
          <p:cNvSpPr txBox="1"/>
          <p:nvPr/>
        </p:nvSpPr>
        <p:spPr>
          <a:xfrm>
            <a:off x="6003401" y="6110667"/>
            <a:ext cx="617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Currently, no direct clues for cosmic-ray protons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Are clusters responsible for IceCube flux ??</a:t>
            </a:r>
            <a:endParaRPr kumimoji="1" lang="ja-JP" alt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EB63CCD-D6B4-4743-AB8A-DB4C622CEB6C}"/>
                  </a:ext>
                </a:extLst>
              </p:cNvPr>
              <p:cNvSpPr txBox="1"/>
              <p:nvPr/>
            </p:nvSpPr>
            <p:spPr>
              <a:xfrm>
                <a:off x="216056" y="5881748"/>
                <a:ext cx="5626200" cy="94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rPr>
                  <a:t>Evidence for non-thermal components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rPr>
                  <a:t>Extended over cluster volume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𝑑𝑖𝑓𝑓</m:t>
                        </m:r>
                      </m:sub>
                    </m:sSub>
                    <m:r>
                      <a:rPr kumimoji="1" lang="en-US" altLang="ja-JP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≫</m:t>
                    </m:r>
                    <m:sSub>
                      <m:sSubPr>
                        <m:ctrlP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𝑐𝑜𝑜𝑙</m:t>
                        </m:r>
                      </m:sub>
                    </m:sSub>
                  </m:oMath>
                </a14:m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rPr>
                  <a:t>Where cosmic-rays come from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rPr>
                  <a:t>? </a:t>
                </a: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EB63CCD-D6B4-4743-AB8A-DB4C622CE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56" y="5881748"/>
                <a:ext cx="5626200" cy="945580"/>
              </a:xfrm>
              <a:prstGeom prst="rect">
                <a:avLst/>
              </a:prstGeom>
              <a:blipFill>
                <a:blip r:embed="rId6"/>
                <a:stretch>
                  <a:fillRect l="-676" t="-4000"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3F26831-6FF6-3F43-A428-32B9036C4EB2}"/>
              </a:ext>
            </a:extLst>
          </p:cNvPr>
          <p:cNvCxnSpPr>
            <a:cxnSpLocks/>
          </p:cNvCxnSpPr>
          <p:nvPr/>
        </p:nvCxnSpPr>
        <p:spPr>
          <a:xfrm>
            <a:off x="8353730" y="1745268"/>
            <a:ext cx="741895" cy="1960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右矢印 36">
            <a:extLst>
              <a:ext uri="{FF2B5EF4-FFF2-40B4-BE49-F238E27FC236}">
                <a16:creationId xmlns:a16="http://schemas.microsoft.com/office/drawing/2014/main" id="{D0EE5B95-3A46-214D-B699-461545F2B6EF}"/>
              </a:ext>
            </a:extLst>
          </p:cNvPr>
          <p:cNvSpPr/>
          <p:nvPr/>
        </p:nvSpPr>
        <p:spPr>
          <a:xfrm>
            <a:off x="4962273" y="3865278"/>
            <a:ext cx="706332" cy="663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32ABD777-D081-5A4A-9EA7-C3D6503BDD42}"/>
              </a:ext>
            </a:extLst>
          </p:cNvPr>
          <p:cNvCxnSpPr>
            <a:cxnSpLocks/>
          </p:cNvCxnSpPr>
          <p:nvPr/>
        </p:nvCxnSpPr>
        <p:spPr>
          <a:xfrm>
            <a:off x="6157406" y="2116899"/>
            <a:ext cx="3938110" cy="13649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88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D58E4D42-55E2-F028-919D-54E68A2C6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5" y="1643753"/>
            <a:ext cx="3943183" cy="308496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605905-217B-A6ED-0F59-DBEC8C4C534D}"/>
              </a:ext>
            </a:extLst>
          </p:cNvPr>
          <p:cNvSpPr txBox="1"/>
          <p:nvPr/>
        </p:nvSpPr>
        <p:spPr>
          <a:xfrm>
            <a:off x="153624" y="579517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Gamma Ray Burst(GRB)</a:t>
            </a:r>
            <a:endParaRPr kumimoji="1" lang="ja-JP" altLang="en-US" sz="28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CCDCB4-414C-DF2A-15BA-12AA18FE153D}"/>
              </a:ext>
            </a:extLst>
          </p:cNvPr>
          <p:cNvSpPr txBox="1"/>
          <p:nvPr/>
        </p:nvSpPr>
        <p:spPr>
          <a:xfrm>
            <a:off x="153624" y="5282148"/>
            <a:ext cx="4572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The most luminous explosion</a:t>
            </a:r>
          </a:p>
          <a:p>
            <a:r>
              <a:rPr lang="en-US" altLang="ja-JP" sz="2400" b="1" dirty="0"/>
              <a:t> in the universe.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161" y="133708"/>
            <a:ext cx="3633763" cy="302009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723273C-40BA-3121-6F86-F7124C7BB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698" y="2392669"/>
            <a:ext cx="3308237" cy="369911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A6B9BB-3B24-E8D2-BC51-F496E8EDBB93}"/>
              </a:ext>
            </a:extLst>
          </p:cNvPr>
          <p:cNvSpPr txBox="1"/>
          <p:nvPr/>
        </p:nvSpPr>
        <p:spPr>
          <a:xfrm>
            <a:off x="5244489" y="1769611"/>
            <a:ext cx="288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GRB</a:t>
            </a:r>
            <a:r>
              <a:rPr lang="ja-JP" altLang="en-US" sz="2400" b="1" dirty="0"/>
              <a:t> </a:t>
            </a:r>
            <a:r>
              <a:rPr kumimoji="1" lang="en-US" altLang="ja-JP" sz="2400" b="1" dirty="0"/>
              <a:t>spectrum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C5E4807-A0D8-B274-7A82-8FAD719E3BF3}"/>
              </a:ext>
            </a:extLst>
          </p:cNvPr>
          <p:cNvSpPr txBox="1"/>
          <p:nvPr/>
        </p:nvSpPr>
        <p:spPr>
          <a:xfrm>
            <a:off x="5477938" y="6165307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Briggs et al. 1999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051563" y="6396567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Goto</a:t>
            </a:r>
            <a:r>
              <a:rPr kumimoji="1" lang="en-US" altLang="ja-JP" dirty="0"/>
              <a:t> &amp; Asano 2022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71882" y="0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Ryota</a:t>
            </a:r>
            <a:r>
              <a:rPr lang="en-US" altLang="ja-JP" sz="2400" dirty="0"/>
              <a:t> </a:t>
            </a:r>
            <a:r>
              <a:rPr lang="en-US" altLang="ja-JP" sz="2400" dirty="0" err="1"/>
              <a:t>Goto</a:t>
            </a:r>
            <a:endParaRPr kumimoji="1" lang="ja-JP" altLang="en-US" sz="24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811" y="3153799"/>
            <a:ext cx="3878465" cy="324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116168" y="2956310"/>
                <a:ext cx="1195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168" y="2956310"/>
                <a:ext cx="11956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5D2D3D0-19C6-2DDC-C3A4-0C1C364C2C90}"/>
              </a:ext>
            </a:extLst>
          </p:cNvPr>
          <p:cNvSpPr txBox="1"/>
          <p:nvPr/>
        </p:nvSpPr>
        <p:spPr>
          <a:xfrm>
            <a:off x="2223093" y="4912816"/>
            <a:ext cx="2118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JUAN VELASCO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358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E419BB-BD06-0727-A73A-D3CAA6C2C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47" y="1757861"/>
            <a:ext cx="2873170" cy="1888925"/>
          </a:xfrm>
          <a:prstGeom prst="rect">
            <a:avLst/>
          </a:prstGeom>
        </p:spPr>
      </p:pic>
      <p:sp>
        <p:nvSpPr>
          <p:cNvPr id="8" name="テキスト ボックス 26">
            <a:extLst>
              <a:ext uri="{FF2B5EF4-FFF2-40B4-BE49-F238E27FC236}">
                <a16:creationId xmlns:a16="http://schemas.microsoft.com/office/drawing/2014/main" id="{A77E6CEF-4EB2-CE2F-617F-8220B8A3A2EE}"/>
              </a:ext>
            </a:extLst>
          </p:cNvPr>
          <p:cNvSpPr txBox="1"/>
          <p:nvPr/>
        </p:nvSpPr>
        <p:spPr>
          <a:xfrm>
            <a:off x="6172703" y="1008446"/>
            <a:ext cx="2877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200" dirty="0">
                <a:solidFill>
                  <a:srgbClr val="00B050"/>
                </a:solidFill>
              </a:rPr>
              <a:t>High energy electron</a:t>
            </a:r>
            <a:endParaRPr kumimoji="1" lang="ja-JP" altLang="en-US" sz="2200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27">
            <a:extLst>
              <a:ext uri="{FF2B5EF4-FFF2-40B4-BE49-F238E27FC236}">
                <a16:creationId xmlns:a16="http://schemas.microsoft.com/office/drawing/2014/main" id="{3241AF84-51DE-7667-7DEB-97B2D2152DDE}"/>
              </a:ext>
            </a:extLst>
          </p:cNvPr>
          <p:cNvSpPr txBox="1"/>
          <p:nvPr/>
        </p:nvSpPr>
        <p:spPr>
          <a:xfrm>
            <a:off x="9091915" y="1008447"/>
            <a:ext cx="28232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200" dirty="0">
                <a:solidFill>
                  <a:schemeClr val="accent1"/>
                </a:solidFill>
              </a:rPr>
              <a:t>Low energy electron</a:t>
            </a:r>
            <a:endParaRPr kumimoji="1" lang="ja-JP" altLang="en-US" sz="2200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29">
            <a:extLst>
              <a:ext uri="{FF2B5EF4-FFF2-40B4-BE49-F238E27FC236}">
                <a16:creationId xmlns:a16="http://schemas.microsoft.com/office/drawing/2014/main" id="{9A15DC59-217B-4739-3772-9F674AFB1EA4}"/>
              </a:ext>
            </a:extLst>
          </p:cNvPr>
          <p:cNvSpPr txBox="1"/>
          <p:nvPr/>
        </p:nvSpPr>
        <p:spPr>
          <a:xfrm>
            <a:off x="268364" y="196874"/>
            <a:ext cx="636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b="1" dirty="0"/>
              <a:t>What radiation in relativistic jet of GRB?</a:t>
            </a:r>
            <a:endParaRPr kumimoji="1" lang="ja-JP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424810" y="1518011"/>
                <a:ext cx="10795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ja-JP" sz="2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810" y="1518011"/>
                <a:ext cx="107959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0877034" y="1439401"/>
                <a:ext cx="10795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ja-JP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034" y="1439401"/>
                <a:ext cx="107959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6509740" y="543260"/>
            <a:ext cx="522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Radiation in relativistic Alfven wave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5341" y="4469620"/>
            <a:ext cx="222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Singh et al. 2016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932" y="2922026"/>
            <a:ext cx="3698222" cy="329751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69" y="855210"/>
            <a:ext cx="3156677" cy="345764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1" y="3619942"/>
            <a:ext cx="4176346" cy="321773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A535C90-9F44-E381-7B0F-DDAB278AD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703" y="1649155"/>
            <a:ext cx="2678336" cy="180801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364746" y="2552694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Comisso</a:t>
            </a:r>
            <a:r>
              <a:rPr lang="ja-JP" altLang="en-US" dirty="0"/>
              <a:t> </a:t>
            </a:r>
            <a:r>
              <a:rPr lang="en-US" altLang="ja-JP" dirty="0"/>
              <a:t>&amp; </a:t>
            </a:r>
            <a:r>
              <a:rPr lang="en-US" altLang="ja-JP" dirty="0" err="1"/>
              <a:t>Sironi</a:t>
            </a:r>
            <a:r>
              <a:rPr lang="en-US" altLang="ja-JP" dirty="0"/>
              <a:t> 2019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22966" y="6343636"/>
            <a:ext cx="3817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Relativistic turbulence in jet</a:t>
            </a:r>
            <a:endParaRPr kumimoji="1"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88749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1AFBDF-33E5-F340-81C1-CAD8F9CB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94" y="310949"/>
            <a:ext cx="11772641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Magnetization problem in </a:t>
            </a:r>
            <a:r>
              <a:rPr lang="en-US" altLang="ja-JP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R</a:t>
            </a:r>
            <a:r>
              <a:rPr kumimoji="1" lang="en-US" altLang="ja-JP" dirty="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elativistic Jets</a:t>
            </a:r>
            <a:endParaRPr kumimoji="1" lang="ja-JP" altLang="en-US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C0F2015F-4137-544B-8CED-36CBB1042B0C}"/>
              </a:ext>
            </a:extLst>
          </p:cNvPr>
          <p:cNvSpPr/>
          <p:nvPr/>
        </p:nvSpPr>
        <p:spPr>
          <a:xfrm>
            <a:off x="1630391" y="4766093"/>
            <a:ext cx="793631" cy="7504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SMBH</a:t>
            </a:r>
            <a:endParaRPr kumimoji="1" lang="ja-JP" altLang="en-US" b="1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E6683736-31CA-3044-9A1B-100917D35465}"/>
              </a:ext>
            </a:extLst>
          </p:cNvPr>
          <p:cNvSpPr/>
          <p:nvPr/>
        </p:nvSpPr>
        <p:spPr>
          <a:xfrm rot="19763250">
            <a:off x="589238" y="2343411"/>
            <a:ext cx="836876" cy="24209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FB57D8B9-FDF7-BA45-B37C-2885944A400A}"/>
              </a:ext>
            </a:extLst>
          </p:cNvPr>
          <p:cNvSpPr/>
          <p:nvPr/>
        </p:nvSpPr>
        <p:spPr>
          <a:xfrm rot="19763250">
            <a:off x="2495818" y="5510454"/>
            <a:ext cx="855541" cy="18765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7AE2C4C-2E85-1E41-8219-8B917F9F6A8D}"/>
              </a:ext>
            </a:extLst>
          </p:cNvPr>
          <p:cNvCxnSpPr>
            <a:cxnSpLocks/>
          </p:cNvCxnSpPr>
          <p:nvPr/>
        </p:nvCxnSpPr>
        <p:spPr>
          <a:xfrm flipV="1">
            <a:off x="2424022" y="1690689"/>
            <a:ext cx="3381555" cy="307540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C6BD0C4-0EBE-3844-950F-5F096F605BE4}"/>
              </a:ext>
            </a:extLst>
          </p:cNvPr>
          <p:cNvCxnSpPr>
            <a:cxnSpLocks/>
          </p:cNvCxnSpPr>
          <p:nvPr/>
        </p:nvCxnSpPr>
        <p:spPr>
          <a:xfrm flipV="1">
            <a:off x="2484408" y="2751826"/>
            <a:ext cx="4339086" cy="2113472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3B2604-C82F-7443-9177-62DD17BFAF4E}"/>
              </a:ext>
            </a:extLst>
          </p:cNvPr>
          <p:cNvSpPr txBox="1"/>
          <p:nvPr/>
        </p:nvSpPr>
        <p:spPr>
          <a:xfrm>
            <a:off x="1776069" y="2203774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Relativistic jet</a:t>
            </a:r>
            <a:endParaRPr kumimoji="1" lang="ja-JP" altLang="en-US" sz="2800" b="1">
              <a:solidFill>
                <a:srgbClr val="0070C0"/>
              </a:solidFill>
            </a:endParaRPr>
          </a:p>
        </p:txBody>
      </p:sp>
      <p:sp>
        <p:nvSpPr>
          <p:cNvPr id="22" name="ドーナツ 21">
            <a:extLst>
              <a:ext uri="{FF2B5EF4-FFF2-40B4-BE49-F238E27FC236}">
                <a16:creationId xmlns:a16="http://schemas.microsoft.com/office/drawing/2014/main" id="{CDDB782B-6369-3E4A-9F3A-6501F3D3744A}"/>
              </a:ext>
            </a:extLst>
          </p:cNvPr>
          <p:cNvSpPr/>
          <p:nvPr/>
        </p:nvSpPr>
        <p:spPr>
          <a:xfrm rot="3447709">
            <a:off x="4418427" y="2279027"/>
            <a:ext cx="2264214" cy="807345"/>
          </a:xfrm>
          <a:prstGeom prst="donut">
            <a:avLst>
              <a:gd name="adj" fmla="val 13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96EAD7B-BA84-814D-BCE8-4DE1A57D36B1}"/>
                  </a:ext>
                </a:extLst>
              </p:cNvPr>
              <p:cNvSpPr txBox="1"/>
              <p:nvPr/>
            </p:nvSpPr>
            <p:spPr>
              <a:xfrm>
                <a:off x="7429535" y="1632729"/>
                <a:ext cx="4104650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400" dirty="0"/>
                  <a:t> ray emission site: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𝛔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ja-JP" altLang="en-US" sz="2800" b="1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96EAD7B-BA84-814D-BCE8-4DE1A57D3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35" y="1632729"/>
                <a:ext cx="4104650" cy="584775"/>
              </a:xfrm>
              <a:prstGeom prst="rect">
                <a:avLst/>
              </a:prstGeom>
              <a:blipFill>
                <a:blip r:embed="rId3"/>
                <a:stretch>
                  <a:fillRect b="-140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238278A-9FBA-7147-A207-BCD617C63CBA}"/>
              </a:ext>
            </a:extLst>
          </p:cNvPr>
          <p:cNvCxnSpPr>
            <a:cxnSpLocks/>
          </p:cNvCxnSpPr>
          <p:nvPr/>
        </p:nvCxnSpPr>
        <p:spPr>
          <a:xfrm flipH="1">
            <a:off x="5642674" y="2015613"/>
            <a:ext cx="1613532" cy="710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91D0B6-308F-8B49-ACA0-A83D263DBA5C}"/>
              </a:ext>
            </a:extLst>
          </p:cNvPr>
          <p:cNvSpPr txBox="1"/>
          <p:nvPr/>
        </p:nvSpPr>
        <p:spPr>
          <a:xfrm rot="3494744">
            <a:off x="-159603" y="3367115"/>
            <a:ext cx="23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Accretion Disk</a:t>
            </a:r>
            <a:endParaRPr kumimoji="1" lang="ja-JP" altLang="en-US" sz="2400" b="1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44ACB5F-A5DE-444A-B165-90319CFE4E05}"/>
              </a:ext>
            </a:extLst>
          </p:cNvPr>
          <p:cNvSpPr txBox="1"/>
          <p:nvPr/>
        </p:nvSpPr>
        <p:spPr>
          <a:xfrm rot="3494744">
            <a:off x="2299123" y="5995378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 Disk</a:t>
            </a:r>
            <a:endParaRPr kumimoji="1" lang="ja-JP" altLang="en-US" sz="2400" b="1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0029FF6-64AE-FB44-A993-696AA70B9951}"/>
              </a:ext>
            </a:extLst>
          </p:cNvPr>
          <p:cNvGrpSpPr/>
          <p:nvPr/>
        </p:nvGrpSpPr>
        <p:grpSpPr>
          <a:xfrm>
            <a:off x="7043862" y="2238368"/>
            <a:ext cx="4537137" cy="4447840"/>
            <a:chOff x="7043862" y="2560290"/>
            <a:chExt cx="4537137" cy="4447840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AF748B5-8F0D-404C-98A7-72577FA382EE}"/>
                </a:ext>
              </a:extLst>
            </p:cNvPr>
            <p:cNvGrpSpPr/>
            <p:nvPr/>
          </p:nvGrpSpPr>
          <p:grpSpPr>
            <a:xfrm>
              <a:off x="7043862" y="2560290"/>
              <a:ext cx="4490323" cy="4338705"/>
              <a:chOff x="7043862" y="2560290"/>
              <a:chExt cx="4490323" cy="4338705"/>
            </a:xfrm>
          </p:grpSpPr>
          <p:pic>
            <p:nvPicPr>
              <p:cNvPr id="39" name="コンテンツ プレースホルダー 4" descr="グラフ, 散布図&#10;&#10;自動的に生成された説明">
                <a:extLst>
                  <a:ext uri="{FF2B5EF4-FFF2-40B4-BE49-F238E27FC236}">
                    <a16:creationId xmlns:a16="http://schemas.microsoft.com/office/drawing/2014/main" id="{7548BF13-CEB1-3349-B0BB-9E5497D7E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3862" y="2633190"/>
                <a:ext cx="4490323" cy="426580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E292F491-EA0A-D04F-A078-C1EE7237083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319559" y="4351293"/>
                    <a:ext cx="4043671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400" dirty="0"/>
                      <a:t>Magnetic energy </a:t>
                    </a:r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latin typeface="Cambria Math" panose="02040503050406030204" pitchFamily="18" charset="0"/>
                              </a:rPr>
                              <m:t>erg</m:t>
                            </m:r>
                            <m:r>
                              <a:rPr kumimoji="1" lang="en-US" altLang="ja-JP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4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e>
                              <m:sup>
                                <m:r>
                                  <a:rPr kumimoji="1" lang="en-US" altLang="ja-JP" sz="2400" b="0" i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e>
                        </m:d>
                      </m:oMath>
                    </a14:m>
                    <a:endParaRPr kumimoji="1" lang="ja-JP" altLang="en-US" sz="2400"/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E292F491-EA0A-D04F-A078-C1EE723708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319559" y="4351293"/>
                    <a:ext cx="4043671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8947" b="-250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10B00F19-CAE8-C34D-81BE-6B744A63DABB}"/>
                    </a:ext>
                  </a:extLst>
                </p:cNvPr>
                <p:cNvSpPr txBox="1"/>
                <p:nvPr/>
              </p:nvSpPr>
              <p:spPr>
                <a:xfrm>
                  <a:off x="7704040" y="6546465"/>
                  <a:ext cx="3876959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dirty="0"/>
                    <a:t>Electron energy</a:t>
                  </a:r>
                  <a14:m>
                    <m:oMath xmlns:m="http://schemas.openxmlformats.org/officeDocument/2006/math">
                      <m:r>
                        <a:rPr lang="en-US" altLang="ja-JP" sz="2400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erg</m:t>
                          </m:r>
                          <m: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</m:oMath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10B00F19-CAE8-C34D-81BE-6B744A63DA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4040" y="6546465"/>
                  <a:ext cx="387695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280" t="-10811" b="-297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CF4762D-4760-2047-B15C-DA450FC59F05}"/>
              </a:ext>
            </a:extLst>
          </p:cNvPr>
          <p:cNvSpPr txBox="1"/>
          <p:nvPr/>
        </p:nvSpPr>
        <p:spPr>
          <a:xfrm>
            <a:off x="8297573" y="2198601"/>
            <a:ext cx="2957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Tavecchio</a:t>
            </a:r>
            <a:r>
              <a:rPr kumimoji="1" lang="en-US" altLang="ja-JP" sz="1600" dirty="0"/>
              <a:t> &amp; </a:t>
            </a:r>
            <a:r>
              <a:rPr kumimoji="1" lang="en-US" altLang="ja-JP" sz="1600" dirty="0" err="1"/>
              <a:t>Ghisellini</a:t>
            </a:r>
            <a:r>
              <a:rPr kumimoji="1" lang="en-US" altLang="ja-JP" sz="1600" dirty="0"/>
              <a:t> (2016)</a:t>
            </a:r>
            <a:endParaRPr kumimoji="1" lang="ja-JP" altLang="en-US" sz="1600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7180EA8-3B5E-7D47-AD94-8B63138DB245}"/>
              </a:ext>
            </a:extLst>
          </p:cNvPr>
          <p:cNvGrpSpPr/>
          <p:nvPr/>
        </p:nvGrpSpPr>
        <p:grpSpPr>
          <a:xfrm>
            <a:off x="7934631" y="2546555"/>
            <a:ext cx="3429178" cy="1986116"/>
            <a:chOff x="7934631" y="2546555"/>
            <a:chExt cx="3429178" cy="1986116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A659D142-7B02-BB46-8A7A-5CE209457E43}"/>
                </a:ext>
              </a:extLst>
            </p:cNvPr>
            <p:cNvGrpSpPr/>
            <p:nvPr/>
          </p:nvGrpSpPr>
          <p:grpSpPr>
            <a:xfrm>
              <a:off x="7934631" y="2546555"/>
              <a:ext cx="3429178" cy="1986116"/>
              <a:chOff x="7934631" y="2546555"/>
              <a:chExt cx="3429178" cy="1986116"/>
            </a:xfrm>
          </p:grpSpPr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C8F669C2-1DA8-FD4C-A43C-E6D5A7BB0775}"/>
                  </a:ext>
                </a:extLst>
              </p:cNvPr>
              <p:cNvCxnSpPr/>
              <p:nvPr/>
            </p:nvCxnSpPr>
            <p:spPr>
              <a:xfrm flipV="1">
                <a:off x="7934631" y="2546555"/>
                <a:ext cx="2536723" cy="1986116"/>
              </a:xfrm>
              <a:prstGeom prst="line">
                <a:avLst/>
              </a:prstGeom>
              <a:ln w="76200">
                <a:prstDash val="sysDash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19D2B244-A30E-0C4B-840A-7C465C909B8F}"/>
                      </a:ext>
                    </a:extLst>
                  </p:cNvPr>
                  <p:cNvSpPr txBox="1"/>
                  <p:nvPr/>
                </p:nvSpPr>
                <p:spPr>
                  <a:xfrm>
                    <a:off x="10332245" y="2753736"/>
                    <a:ext cx="103156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&lt;1</m:t>
                          </m:r>
                        </m:oMath>
                      </m:oMathPara>
                    </a14:m>
                    <a:endParaRPr kumimoji="1" lang="ja-JP" altLang="en-US" sz="2400"/>
                  </a:p>
                </p:txBody>
              </p:sp>
            </mc:Choice>
            <mc:Fallback xmlns="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19D2B244-A30E-0C4B-840A-7C465C909B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32245" y="2753736"/>
                    <a:ext cx="1031564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下矢印 41">
              <a:extLst>
                <a:ext uri="{FF2B5EF4-FFF2-40B4-BE49-F238E27FC236}">
                  <a16:creationId xmlns:a16="http://schemas.microsoft.com/office/drawing/2014/main" id="{3AD80319-0391-2A4F-B0AD-E6E708DDEFCB}"/>
                </a:ext>
              </a:extLst>
            </p:cNvPr>
            <p:cNvSpPr/>
            <p:nvPr/>
          </p:nvSpPr>
          <p:spPr>
            <a:xfrm rot="19299896">
              <a:off x="10163248" y="2950707"/>
              <a:ext cx="374054" cy="785652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E0C4B50-2325-FD49-8F4B-171C8BBB33A5}"/>
                  </a:ext>
                </a:extLst>
              </p:cNvPr>
              <p:cNvSpPr txBox="1"/>
              <p:nvPr/>
            </p:nvSpPr>
            <p:spPr>
              <a:xfrm>
                <a:off x="3748087" y="5449058"/>
                <a:ext cx="3163962" cy="8485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𝛔</m:t>
                      </m:r>
                      <m:r>
                        <a:rPr lang="en-US" altLang="ja-JP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Magnetic</m:t>
                          </m:r>
                          <m: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particle</m:t>
                          </m:r>
                          <m: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energy</m:t>
                          </m:r>
                        </m:den>
                      </m:f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E0C4B50-2325-FD49-8F4B-171C8BBB3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087" y="5449058"/>
                <a:ext cx="3163962" cy="848566"/>
              </a:xfrm>
              <a:prstGeom prst="rect">
                <a:avLst/>
              </a:prstGeom>
              <a:blipFill>
                <a:blip r:embed="rId8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1B296A3D-C3BF-124A-8BB7-32BBDB631515}"/>
                  </a:ext>
                </a:extLst>
              </p:cNvPr>
              <p:cNvSpPr txBox="1"/>
              <p:nvPr/>
            </p:nvSpPr>
            <p:spPr>
              <a:xfrm>
                <a:off x="4579678" y="6234876"/>
                <a:ext cx="1167243" cy="46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1B296A3D-C3BF-124A-8BB7-32BBDB631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678" y="6234876"/>
                <a:ext cx="1167243" cy="466281"/>
              </a:xfrm>
              <a:prstGeom prst="rect">
                <a:avLst/>
              </a:prstGeom>
              <a:blipFill>
                <a:blip r:embed="rId9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ドーナツ 29">
            <a:extLst>
              <a:ext uri="{FF2B5EF4-FFF2-40B4-BE49-F238E27FC236}">
                <a16:creationId xmlns:a16="http://schemas.microsoft.com/office/drawing/2014/main" id="{8F2A81C2-D2EE-4147-A08F-D162A270466D}"/>
              </a:ext>
            </a:extLst>
          </p:cNvPr>
          <p:cNvSpPr/>
          <p:nvPr/>
        </p:nvSpPr>
        <p:spPr>
          <a:xfrm rot="19764039">
            <a:off x="2585974" y="3913941"/>
            <a:ext cx="793632" cy="1130059"/>
          </a:xfrm>
          <a:prstGeom prst="donut">
            <a:avLst>
              <a:gd name="adj" fmla="val 13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A64A290-163F-C249-B533-041FC44F33D0}"/>
                  </a:ext>
                </a:extLst>
              </p:cNvPr>
              <p:cNvSpPr txBox="1"/>
              <p:nvPr/>
            </p:nvSpPr>
            <p:spPr>
              <a:xfrm>
                <a:off x="3672353" y="4677067"/>
                <a:ext cx="3432735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ea typeface="Cambria Math" panose="02040503050406030204" pitchFamily="18" charset="0"/>
                  </a:rPr>
                  <a:t>launching site: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𝛔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ja-JP" altLang="en-US" sz="2400" b="1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A64A290-163F-C249-B533-041FC44F3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53" y="4677067"/>
                <a:ext cx="3432735" cy="584775"/>
              </a:xfrm>
              <a:prstGeom prst="rect">
                <a:avLst/>
              </a:prstGeom>
              <a:blipFill>
                <a:blip r:embed="rId10"/>
                <a:stretch>
                  <a:fillRect l="-2182" b="-160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70B93E2-E65A-BD44-8B33-97A9641864BB}"/>
              </a:ext>
            </a:extLst>
          </p:cNvPr>
          <p:cNvCxnSpPr>
            <a:cxnSpLocks/>
          </p:cNvCxnSpPr>
          <p:nvPr/>
        </p:nvCxnSpPr>
        <p:spPr>
          <a:xfrm flipH="1" flipV="1">
            <a:off x="2968123" y="4443100"/>
            <a:ext cx="634362" cy="487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53FA313-D6B9-FA42-9F45-307218699D1C}"/>
              </a:ext>
            </a:extLst>
          </p:cNvPr>
          <p:cNvSpPr txBox="1"/>
          <p:nvPr/>
        </p:nvSpPr>
        <p:spPr>
          <a:xfrm>
            <a:off x="4302281" y="4343715"/>
            <a:ext cx="2379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Blandford &amp; </a:t>
            </a:r>
            <a:r>
              <a:rPr kumimoji="1" lang="en-US" altLang="ja-JP" sz="1400" dirty="0" err="1"/>
              <a:t>Znajek</a:t>
            </a:r>
            <a:r>
              <a:rPr kumimoji="1" lang="en-US" altLang="ja-JP" sz="1400" dirty="0"/>
              <a:t> (1977)</a:t>
            </a:r>
            <a:endParaRPr kumimoji="1" lang="ja-JP" altLang="en-US" sz="140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D897D76-4128-ED4E-A2AB-494FC0DDFF28}"/>
              </a:ext>
            </a:extLst>
          </p:cNvPr>
          <p:cNvCxnSpPr>
            <a:cxnSpLocks/>
          </p:cNvCxnSpPr>
          <p:nvPr/>
        </p:nvCxnSpPr>
        <p:spPr>
          <a:xfrm flipV="1">
            <a:off x="3407091" y="3015710"/>
            <a:ext cx="1679136" cy="117659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7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7" grpId="0"/>
      <p:bldP spid="45" grpId="0" animBg="1"/>
      <p:bldP spid="46" grpId="0"/>
      <p:bldP spid="30" grpId="0" animBg="1"/>
      <p:bldP spid="31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弧 10">
            <a:extLst>
              <a:ext uri="{FF2B5EF4-FFF2-40B4-BE49-F238E27FC236}">
                <a16:creationId xmlns:a16="http://schemas.microsoft.com/office/drawing/2014/main" id="{6A86EC3B-75F6-4D4C-B313-A9AB19B59277}"/>
              </a:ext>
            </a:extLst>
          </p:cNvPr>
          <p:cNvSpPr/>
          <p:nvPr/>
        </p:nvSpPr>
        <p:spPr>
          <a:xfrm rot="1050563">
            <a:off x="2710959" y="3837599"/>
            <a:ext cx="1000365" cy="1052422"/>
          </a:xfrm>
          <a:prstGeom prst="arc">
            <a:avLst>
              <a:gd name="adj1" fmla="val 16200000"/>
              <a:gd name="adj2" fmla="val 20167326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>
            <a:extLst>
              <a:ext uri="{FF2B5EF4-FFF2-40B4-BE49-F238E27FC236}">
                <a16:creationId xmlns:a16="http://schemas.microsoft.com/office/drawing/2014/main" id="{99668648-ADE8-3049-B820-AC496FAABA6E}"/>
              </a:ext>
            </a:extLst>
          </p:cNvPr>
          <p:cNvSpPr/>
          <p:nvPr/>
        </p:nvSpPr>
        <p:spPr>
          <a:xfrm rot="1050563">
            <a:off x="1737065" y="4515183"/>
            <a:ext cx="1000365" cy="1052422"/>
          </a:xfrm>
          <a:prstGeom prst="arc">
            <a:avLst>
              <a:gd name="adj1" fmla="val 16200000"/>
              <a:gd name="adj2" fmla="val 20316210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4444C6C6-7ECE-4544-9AAF-F19E3B16093D}"/>
              </a:ext>
            </a:extLst>
          </p:cNvPr>
          <p:cNvSpPr/>
          <p:nvPr/>
        </p:nvSpPr>
        <p:spPr>
          <a:xfrm rot="1050563">
            <a:off x="2190467" y="4189068"/>
            <a:ext cx="1000365" cy="1052422"/>
          </a:xfrm>
          <a:prstGeom prst="arc">
            <a:avLst>
              <a:gd name="adj1" fmla="val 16200000"/>
              <a:gd name="adj2" fmla="val 20316210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>
            <a:extLst>
              <a:ext uri="{FF2B5EF4-FFF2-40B4-BE49-F238E27FC236}">
                <a16:creationId xmlns:a16="http://schemas.microsoft.com/office/drawing/2014/main" id="{0BB132A7-DF14-EB48-9E53-A03EB64DCD3A}"/>
              </a:ext>
            </a:extLst>
          </p:cNvPr>
          <p:cNvSpPr/>
          <p:nvPr/>
        </p:nvSpPr>
        <p:spPr>
          <a:xfrm rot="1050563">
            <a:off x="3303258" y="3443368"/>
            <a:ext cx="1000365" cy="1052422"/>
          </a:xfrm>
          <a:prstGeom prst="arc">
            <a:avLst>
              <a:gd name="adj1" fmla="val 16200000"/>
              <a:gd name="adj2" fmla="val 20167326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弧 13">
            <a:extLst>
              <a:ext uri="{FF2B5EF4-FFF2-40B4-BE49-F238E27FC236}">
                <a16:creationId xmlns:a16="http://schemas.microsoft.com/office/drawing/2014/main" id="{BDB11793-48C7-A548-A7DC-E1BE2AD95F6F}"/>
              </a:ext>
            </a:extLst>
          </p:cNvPr>
          <p:cNvSpPr/>
          <p:nvPr/>
        </p:nvSpPr>
        <p:spPr>
          <a:xfrm rot="1050563">
            <a:off x="3788626" y="3096153"/>
            <a:ext cx="1000365" cy="1052422"/>
          </a:xfrm>
          <a:prstGeom prst="arc">
            <a:avLst>
              <a:gd name="adj1" fmla="val 16200000"/>
              <a:gd name="adj2" fmla="val 20167326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弧 14">
            <a:extLst>
              <a:ext uri="{FF2B5EF4-FFF2-40B4-BE49-F238E27FC236}">
                <a16:creationId xmlns:a16="http://schemas.microsoft.com/office/drawing/2014/main" id="{2ABCFD1F-130E-A74B-A3B6-0A7C006D854E}"/>
              </a:ext>
            </a:extLst>
          </p:cNvPr>
          <p:cNvSpPr/>
          <p:nvPr/>
        </p:nvSpPr>
        <p:spPr>
          <a:xfrm rot="1050563">
            <a:off x="4398076" y="2662726"/>
            <a:ext cx="1000365" cy="1052422"/>
          </a:xfrm>
          <a:prstGeom prst="arc">
            <a:avLst>
              <a:gd name="adj1" fmla="val 16200000"/>
              <a:gd name="adj2" fmla="val 20167326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>
            <a:extLst>
              <a:ext uri="{FF2B5EF4-FFF2-40B4-BE49-F238E27FC236}">
                <a16:creationId xmlns:a16="http://schemas.microsoft.com/office/drawing/2014/main" id="{2074F59F-F724-5948-AB7E-209715F67295}"/>
              </a:ext>
            </a:extLst>
          </p:cNvPr>
          <p:cNvSpPr/>
          <p:nvPr/>
        </p:nvSpPr>
        <p:spPr>
          <a:xfrm rot="1050563">
            <a:off x="5010664" y="2269533"/>
            <a:ext cx="1000365" cy="1052422"/>
          </a:xfrm>
          <a:prstGeom prst="arc">
            <a:avLst>
              <a:gd name="adj1" fmla="val 16200000"/>
              <a:gd name="adj2" fmla="val 20167326"/>
            </a:avLst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6BDF932-FCC2-B543-A5A3-FC7CB68FA708}"/>
              </a:ext>
            </a:extLst>
          </p:cNvPr>
          <p:cNvSpPr txBox="1"/>
          <p:nvPr/>
        </p:nvSpPr>
        <p:spPr>
          <a:xfrm>
            <a:off x="5379455" y="1692652"/>
            <a:ext cx="198483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Intermittent</a:t>
            </a: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Jets</a:t>
            </a:r>
            <a:endParaRPr kumimoji="1" lang="ja-JP" altLang="en-US" sz="2400" b="1">
              <a:solidFill>
                <a:srgbClr val="0070C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069AD1F-220C-1B45-BD71-FCCB05783861}"/>
              </a:ext>
            </a:extLst>
          </p:cNvPr>
          <p:cNvCxnSpPr>
            <a:cxnSpLocks/>
          </p:cNvCxnSpPr>
          <p:nvPr/>
        </p:nvCxnSpPr>
        <p:spPr>
          <a:xfrm flipV="1">
            <a:off x="1393025" y="2862950"/>
            <a:ext cx="1441322" cy="10279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B469EB0-6B02-C74D-84BB-AB9403D721F2}"/>
              </a:ext>
            </a:extLst>
          </p:cNvPr>
          <p:cNvCxnSpPr>
            <a:cxnSpLocks/>
          </p:cNvCxnSpPr>
          <p:nvPr/>
        </p:nvCxnSpPr>
        <p:spPr>
          <a:xfrm flipV="1">
            <a:off x="3468852" y="6429015"/>
            <a:ext cx="2406979" cy="3475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5BB6CD0-4E6E-1946-8CB1-37CAC1688535}"/>
              </a:ext>
            </a:extLst>
          </p:cNvPr>
          <p:cNvCxnSpPr>
            <a:cxnSpLocks/>
          </p:cNvCxnSpPr>
          <p:nvPr/>
        </p:nvCxnSpPr>
        <p:spPr>
          <a:xfrm flipV="1">
            <a:off x="3168115" y="5805643"/>
            <a:ext cx="1887106" cy="55070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5EB425B-8556-2445-9BCF-A5C8B12673E2}"/>
              </a:ext>
            </a:extLst>
          </p:cNvPr>
          <p:cNvCxnSpPr>
            <a:cxnSpLocks/>
          </p:cNvCxnSpPr>
          <p:nvPr/>
        </p:nvCxnSpPr>
        <p:spPr>
          <a:xfrm flipV="1">
            <a:off x="1065125" y="2000632"/>
            <a:ext cx="1082263" cy="11043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B400E9C-AE9C-B947-BE12-CF42EB0AEB4A}"/>
              </a:ext>
            </a:extLst>
          </p:cNvPr>
          <p:cNvCxnSpPr>
            <a:cxnSpLocks/>
          </p:cNvCxnSpPr>
          <p:nvPr/>
        </p:nvCxnSpPr>
        <p:spPr>
          <a:xfrm flipV="1">
            <a:off x="618932" y="1361985"/>
            <a:ext cx="774093" cy="12133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958678C-2BEE-214E-9FC5-2A8647BD9A60}"/>
              </a:ext>
            </a:extLst>
          </p:cNvPr>
          <p:cNvCxnSpPr>
            <a:cxnSpLocks/>
          </p:cNvCxnSpPr>
          <p:nvPr/>
        </p:nvCxnSpPr>
        <p:spPr>
          <a:xfrm flipV="1">
            <a:off x="2885546" y="5235285"/>
            <a:ext cx="1309065" cy="7434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D8D98B9-9328-C248-A89F-EE533747A1D0}"/>
              </a:ext>
            </a:extLst>
          </p:cNvPr>
          <p:cNvSpPr txBox="1"/>
          <p:nvPr/>
        </p:nvSpPr>
        <p:spPr>
          <a:xfrm>
            <a:off x="3582502" y="5584971"/>
            <a:ext cx="9348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Wind</a:t>
            </a:r>
            <a:endParaRPr kumimoji="1" lang="ja-JP" altLang="en-US" sz="2400" b="1">
              <a:solidFill>
                <a:srgbClr val="00B050"/>
              </a:solidFill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55DC0575-D998-134F-A0D4-A700C1CA4823}"/>
              </a:ext>
            </a:extLst>
          </p:cNvPr>
          <p:cNvSpPr txBox="1"/>
          <p:nvPr/>
        </p:nvSpPr>
        <p:spPr>
          <a:xfrm>
            <a:off x="1960293" y="2314010"/>
            <a:ext cx="9348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Wind</a:t>
            </a:r>
            <a:endParaRPr kumimoji="1" lang="ja-JP" altLang="en-US" sz="2400" b="1">
              <a:solidFill>
                <a:srgbClr val="00B050"/>
              </a:solidFill>
            </a:endParaRPr>
          </a:p>
        </p:txBody>
      </p:sp>
      <p:sp>
        <p:nvSpPr>
          <p:cNvPr id="89" name="円/楕円 88">
            <a:extLst>
              <a:ext uri="{FF2B5EF4-FFF2-40B4-BE49-F238E27FC236}">
                <a16:creationId xmlns:a16="http://schemas.microsoft.com/office/drawing/2014/main" id="{3A795ED5-E626-9F4D-A5CB-E041980FBB84}"/>
              </a:ext>
            </a:extLst>
          </p:cNvPr>
          <p:cNvSpPr/>
          <p:nvPr/>
        </p:nvSpPr>
        <p:spPr>
          <a:xfrm>
            <a:off x="1629447" y="4757391"/>
            <a:ext cx="793631" cy="75049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SMBH</a:t>
            </a:r>
            <a:endParaRPr kumimoji="1" lang="ja-JP" altLang="en-US" b="1"/>
          </a:p>
        </p:txBody>
      </p:sp>
      <p:sp>
        <p:nvSpPr>
          <p:cNvPr id="90" name="円/楕円 89">
            <a:extLst>
              <a:ext uri="{FF2B5EF4-FFF2-40B4-BE49-F238E27FC236}">
                <a16:creationId xmlns:a16="http://schemas.microsoft.com/office/drawing/2014/main" id="{28211FA6-4EB9-064D-9528-3356E1422BCC}"/>
              </a:ext>
            </a:extLst>
          </p:cNvPr>
          <p:cNvSpPr/>
          <p:nvPr/>
        </p:nvSpPr>
        <p:spPr>
          <a:xfrm rot="19763250">
            <a:off x="372916" y="2195395"/>
            <a:ext cx="1004210" cy="265644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91" name="円/楕円 90">
            <a:extLst>
              <a:ext uri="{FF2B5EF4-FFF2-40B4-BE49-F238E27FC236}">
                <a16:creationId xmlns:a16="http://schemas.microsoft.com/office/drawing/2014/main" id="{76C0FB24-A16B-AF40-BA37-7E810D2AA470}"/>
              </a:ext>
            </a:extLst>
          </p:cNvPr>
          <p:cNvSpPr/>
          <p:nvPr/>
        </p:nvSpPr>
        <p:spPr>
          <a:xfrm rot="19763250">
            <a:off x="2504746" y="5508011"/>
            <a:ext cx="948824" cy="2252459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DE340F3F-0F52-5B41-B8D4-A0F5EA66FA7D}"/>
              </a:ext>
            </a:extLst>
          </p:cNvPr>
          <p:cNvSpPr txBox="1"/>
          <p:nvPr/>
        </p:nvSpPr>
        <p:spPr>
          <a:xfrm rot="3538105">
            <a:off x="-304333" y="3307252"/>
            <a:ext cx="23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Accretion Disk</a:t>
            </a:r>
            <a:endParaRPr lang="ja-JP" altLang="en-US" sz="2400" b="1">
              <a:solidFill>
                <a:schemeClr val="bg1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FD26D81B-2500-3444-ABD8-1B9DCC273D26}"/>
              </a:ext>
            </a:extLst>
          </p:cNvPr>
          <p:cNvSpPr txBox="1"/>
          <p:nvPr/>
        </p:nvSpPr>
        <p:spPr>
          <a:xfrm rot="3511905">
            <a:off x="2264301" y="6140106"/>
            <a:ext cx="1075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Disk</a:t>
            </a:r>
            <a:endParaRPr lang="ja-JP" altLang="en-US" sz="2400" b="1">
              <a:solidFill>
                <a:schemeClr val="bg1"/>
              </a:solidFill>
            </a:endParaRPr>
          </a:p>
        </p:txBody>
      </p:sp>
      <p:cxnSp>
        <p:nvCxnSpPr>
          <p:cNvPr id="113" name="直線矢印コネクタ 112">
            <a:extLst>
              <a:ext uri="{FF2B5EF4-FFF2-40B4-BE49-F238E27FC236}">
                <a16:creationId xmlns:a16="http://schemas.microsoft.com/office/drawing/2014/main" id="{38322DAF-1F64-3B48-9C7A-02D296230894}"/>
              </a:ext>
            </a:extLst>
          </p:cNvPr>
          <p:cNvCxnSpPr>
            <a:cxnSpLocks/>
          </p:cNvCxnSpPr>
          <p:nvPr/>
        </p:nvCxnSpPr>
        <p:spPr>
          <a:xfrm flipV="1">
            <a:off x="3489729" y="2858548"/>
            <a:ext cx="1118416" cy="848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直線矢印コネクタ 115">
            <a:extLst>
              <a:ext uri="{FF2B5EF4-FFF2-40B4-BE49-F238E27FC236}">
                <a16:creationId xmlns:a16="http://schemas.microsoft.com/office/drawing/2014/main" id="{AB504927-EB48-4C48-B231-CF42308BCEF0}"/>
              </a:ext>
            </a:extLst>
          </p:cNvPr>
          <p:cNvCxnSpPr>
            <a:cxnSpLocks/>
          </p:cNvCxnSpPr>
          <p:nvPr/>
        </p:nvCxnSpPr>
        <p:spPr>
          <a:xfrm flipV="1">
            <a:off x="4194611" y="2401094"/>
            <a:ext cx="1118416" cy="848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D1C414CB-7359-1B44-A713-55F6D940F382}"/>
              </a:ext>
            </a:extLst>
          </p:cNvPr>
          <p:cNvCxnSpPr>
            <a:cxnSpLocks/>
          </p:cNvCxnSpPr>
          <p:nvPr/>
        </p:nvCxnSpPr>
        <p:spPr>
          <a:xfrm flipV="1">
            <a:off x="4669651" y="3537654"/>
            <a:ext cx="491976" cy="87948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D5BA418D-3BB7-6A4E-9C9A-93943649AB0B}"/>
              </a:ext>
            </a:extLst>
          </p:cNvPr>
          <p:cNvCxnSpPr>
            <a:cxnSpLocks/>
          </p:cNvCxnSpPr>
          <p:nvPr/>
        </p:nvCxnSpPr>
        <p:spPr>
          <a:xfrm flipV="1">
            <a:off x="5347902" y="3113022"/>
            <a:ext cx="491976" cy="87948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AF60741C-13E0-8D46-8B85-E36D33C9C2CE}"/>
              </a:ext>
            </a:extLst>
          </p:cNvPr>
          <p:cNvCxnSpPr>
            <a:cxnSpLocks/>
          </p:cNvCxnSpPr>
          <p:nvPr/>
        </p:nvCxnSpPr>
        <p:spPr>
          <a:xfrm flipV="1">
            <a:off x="2930521" y="3283703"/>
            <a:ext cx="1118416" cy="848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CCEA68CB-30FB-044C-9B98-9BE569520F8E}"/>
              </a:ext>
            </a:extLst>
          </p:cNvPr>
          <p:cNvCxnSpPr>
            <a:cxnSpLocks/>
          </p:cNvCxnSpPr>
          <p:nvPr/>
        </p:nvCxnSpPr>
        <p:spPr>
          <a:xfrm flipV="1">
            <a:off x="3997568" y="3953223"/>
            <a:ext cx="491976" cy="87948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" name="図 47" descr="凧を揚げている人のイラスト&#10;&#10;低い精度で自動的に生成された説明">
            <a:extLst>
              <a:ext uri="{FF2B5EF4-FFF2-40B4-BE49-F238E27FC236}">
                <a16:creationId xmlns:a16="http://schemas.microsoft.com/office/drawing/2014/main" id="{A237DC3E-1B9E-FC49-8B36-BA20502F9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32" y="2485925"/>
            <a:ext cx="5670075" cy="4372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C4B514F-EE3E-1D49-8BBF-8FC3C6B33F55}"/>
                  </a:ext>
                </a:extLst>
              </p:cNvPr>
              <p:cNvSpPr txBox="1"/>
              <p:nvPr/>
            </p:nvSpPr>
            <p:spPr>
              <a:xfrm>
                <a:off x="7442265" y="2478189"/>
                <a:ext cx="4224233" cy="169277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u="sng" dirty="0"/>
                  <a:t>Problems (reconnection)</a:t>
                </a:r>
                <a:endParaRPr kumimoji="1" lang="en-US" altLang="ja-JP" sz="2400" b="1" u="sng" dirty="0"/>
              </a:p>
              <a:p>
                <a:r>
                  <a:rPr lang="ja-JP" altLang="en-US" sz="2400"/>
                  <a:t>・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ja-JP" altLang="en-US" sz="2400"/>
                  <a:t> </a:t>
                </a:r>
                <a:r>
                  <a:rPr lang="en-US" altLang="ja-JP" sz="2400" dirty="0"/>
                  <a:t>(</a:t>
                </a:r>
                <a:r>
                  <a:rPr lang="en-US" altLang="ja-JP" sz="2400" dirty="0" err="1"/>
                  <a:t>Sironi</a:t>
                </a:r>
                <a:r>
                  <a:rPr lang="en-US" altLang="ja-JP" sz="2400" dirty="0"/>
                  <a:t> et al., 2015)</a:t>
                </a:r>
              </a:p>
              <a:p>
                <a:endParaRPr lang="ja-JP" altLang="en-US" sz="800"/>
              </a:p>
              <a:p>
                <a:r>
                  <a:rPr lang="ja-JP" altLang="en-US" sz="2400"/>
                  <a:t>・</a:t>
                </a:r>
                <a:r>
                  <a:rPr lang="en-US" altLang="ja-JP" sz="2400" dirty="0"/>
                  <a:t>Inconsistent with IXPE</a:t>
                </a:r>
              </a:p>
              <a:p>
                <a:r>
                  <a:rPr lang="en-US" altLang="ja-JP" sz="2400" dirty="0"/>
                  <a:t>  (Di </a:t>
                </a:r>
                <a:r>
                  <a:rPr lang="en-US" altLang="ja-JP" sz="2400" dirty="0" err="1"/>
                  <a:t>Gesu</a:t>
                </a:r>
                <a:r>
                  <a:rPr lang="en-US" altLang="ja-JP" sz="2400" dirty="0"/>
                  <a:t> et al., 2022,2023) </a:t>
                </a:r>
                <a:endParaRPr lang="ja-JP" altLang="en-US" sz="240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C4B514F-EE3E-1D49-8BBF-8FC3C6B33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265" y="2478189"/>
                <a:ext cx="4224233" cy="1692771"/>
              </a:xfrm>
              <a:prstGeom prst="rect">
                <a:avLst/>
              </a:prstGeom>
              <a:blipFill>
                <a:blip r:embed="rId4"/>
                <a:stretch>
                  <a:fillRect l="-1780" t="-1460" r="-890" b="-6569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246B528C-89BF-7842-848C-96ED9D8F2913}"/>
                  </a:ext>
                </a:extLst>
              </p:cNvPr>
              <p:cNvSpPr txBox="1"/>
              <p:nvPr/>
            </p:nvSpPr>
            <p:spPr>
              <a:xfrm>
                <a:off x="7442265" y="4615475"/>
                <a:ext cx="4224232" cy="196752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u="sng" dirty="0"/>
                  <a:t>Problems (internal shock)</a:t>
                </a:r>
                <a:endParaRPr kumimoji="1" lang="en-US" altLang="ja-JP" sz="2400" b="1" u="sng" dirty="0"/>
              </a:p>
              <a:p>
                <a:r>
                  <a:rPr kumimoji="1" lang="ja-JP" altLang="en-US" sz="2400" b="0"/>
                  <a:t>・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ja-JP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𝑑𝑖𝑠𝑠𝑖𝑝𝑎𝑡𝑖𝑜𝑛</m:t>
                        </m:r>
                      </m:sub>
                    </m:sSub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≪1%</m:t>
                    </m:r>
                  </m:oMath>
                </a14:m>
                <a:r>
                  <a:rPr kumimoji="1" lang="en-US" altLang="ja-JP" sz="2400" dirty="0"/>
                  <a:t> </a:t>
                </a:r>
              </a:p>
              <a:p>
                <a:r>
                  <a:rPr lang="en-US" altLang="ja-JP" sz="2400" dirty="0"/>
                  <a:t>   </a:t>
                </a:r>
                <a:r>
                  <a:rPr kumimoji="1" lang="en-US" altLang="ja-JP" sz="2400" dirty="0"/>
                  <a:t>(Kennel &amp; </a:t>
                </a:r>
                <a:r>
                  <a:rPr kumimoji="1" lang="en-US" altLang="ja-JP" sz="2400" dirty="0" err="1"/>
                  <a:t>Coloniti</a:t>
                </a:r>
                <a:r>
                  <a:rPr kumimoji="1" lang="en-US" altLang="ja-JP" sz="2400" dirty="0"/>
                  <a:t>, 1984)</a:t>
                </a:r>
              </a:p>
              <a:p>
                <a:r>
                  <a:rPr lang="ja-JP" altLang="en-US" sz="2400"/>
                  <a:t>・</a:t>
                </a:r>
                <a:r>
                  <a:rPr lang="en-US" altLang="ja-JP" sz="2400" dirty="0"/>
                  <a:t>inefficient DSA for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kumimoji="1" lang="en-US" altLang="ja-JP" sz="2400" dirty="0"/>
              </a:p>
              <a:p>
                <a:r>
                  <a:rPr lang="en-US" altLang="ja-JP" sz="2400" dirty="0"/>
                  <a:t>   (</a:t>
                </a:r>
                <a:r>
                  <a:rPr lang="en-US" altLang="ja-JP" sz="2400" dirty="0" err="1"/>
                  <a:t>Sironi</a:t>
                </a:r>
                <a:r>
                  <a:rPr lang="en-US" altLang="ja-JP" sz="2400" dirty="0"/>
                  <a:t> et al., 2015)</a:t>
                </a:r>
                <a:endParaRPr kumimoji="1" lang="ja-JP" altLang="en-US" sz="240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246B528C-89BF-7842-848C-96ED9D8F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265" y="4615475"/>
                <a:ext cx="4224232" cy="1967526"/>
              </a:xfrm>
              <a:prstGeom prst="rect">
                <a:avLst/>
              </a:prstGeom>
              <a:blipFill>
                <a:blip r:embed="rId5"/>
                <a:stretch>
                  <a:fillRect l="-1780" t="-1258" b="-503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B6EDAE85-942C-254A-BD1C-C94FE5401BB8}"/>
              </a:ext>
            </a:extLst>
          </p:cNvPr>
          <p:cNvCxnSpPr>
            <a:cxnSpLocks/>
          </p:cNvCxnSpPr>
          <p:nvPr/>
        </p:nvCxnSpPr>
        <p:spPr>
          <a:xfrm flipH="1">
            <a:off x="5775585" y="2730469"/>
            <a:ext cx="2082328" cy="9870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フレーム 51">
            <a:extLst>
              <a:ext uri="{FF2B5EF4-FFF2-40B4-BE49-F238E27FC236}">
                <a16:creationId xmlns:a16="http://schemas.microsoft.com/office/drawing/2014/main" id="{6C29A7EF-3B3E-F042-86E6-6AEDBCE93554}"/>
              </a:ext>
            </a:extLst>
          </p:cNvPr>
          <p:cNvSpPr/>
          <p:nvPr/>
        </p:nvSpPr>
        <p:spPr>
          <a:xfrm rot="19474691">
            <a:off x="3537456" y="1957028"/>
            <a:ext cx="2317091" cy="2708990"/>
          </a:xfrm>
          <a:prstGeom prst="frame">
            <a:avLst>
              <a:gd name="adj1" fmla="val 130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BC38A88-7CFC-294C-B459-9F075194A750}"/>
              </a:ext>
            </a:extLst>
          </p:cNvPr>
          <p:cNvSpPr txBox="1"/>
          <p:nvPr/>
        </p:nvSpPr>
        <p:spPr>
          <a:xfrm>
            <a:off x="7122657" y="2246425"/>
            <a:ext cx="459809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1D Relativistic MHD simulation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57" name="タイトル 1">
            <a:extLst>
              <a:ext uri="{FF2B5EF4-FFF2-40B4-BE49-F238E27FC236}">
                <a16:creationId xmlns:a16="http://schemas.microsoft.com/office/drawing/2014/main" id="{62C8190E-8355-0A43-819E-22541312B535}"/>
              </a:ext>
            </a:extLst>
          </p:cNvPr>
          <p:cNvSpPr txBox="1">
            <a:spLocks/>
          </p:cNvSpPr>
          <p:nvPr/>
        </p:nvSpPr>
        <p:spPr>
          <a:xfrm>
            <a:off x="0" y="23584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Alternative Scenario – Intermittent Jets and Wind</a:t>
            </a:r>
            <a:endParaRPr lang="ja-JP" altLang="en-US" sz="4000" b="1"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331D0CB5-91E5-7345-86BC-4CABE7A11A7C}"/>
              </a:ext>
            </a:extLst>
          </p:cNvPr>
          <p:cNvCxnSpPr>
            <a:cxnSpLocks/>
          </p:cNvCxnSpPr>
          <p:nvPr/>
        </p:nvCxnSpPr>
        <p:spPr>
          <a:xfrm flipV="1">
            <a:off x="2424022" y="1690689"/>
            <a:ext cx="3381555" cy="307540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3EADE2C-3CF3-0D45-90F0-72833E992481}"/>
              </a:ext>
            </a:extLst>
          </p:cNvPr>
          <p:cNvCxnSpPr>
            <a:cxnSpLocks/>
          </p:cNvCxnSpPr>
          <p:nvPr/>
        </p:nvCxnSpPr>
        <p:spPr>
          <a:xfrm flipV="1">
            <a:off x="2484408" y="2751826"/>
            <a:ext cx="4339086" cy="2113472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ドーナツ 68">
            <a:extLst>
              <a:ext uri="{FF2B5EF4-FFF2-40B4-BE49-F238E27FC236}">
                <a16:creationId xmlns:a16="http://schemas.microsoft.com/office/drawing/2014/main" id="{3D265638-4C30-D946-A5A2-54BBDE9C6C68}"/>
              </a:ext>
            </a:extLst>
          </p:cNvPr>
          <p:cNvSpPr/>
          <p:nvPr/>
        </p:nvSpPr>
        <p:spPr>
          <a:xfrm rot="3447709">
            <a:off x="4418427" y="2279027"/>
            <a:ext cx="2264214" cy="807345"/>
          </a:xfrm>
          <a:prstGeom prst="donut">
            <a:avLst>
              <a:gd name="adj" fmla="val 13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8B11679B-9A51-0844-9228-114EAD934FAA}"/>
                  </a:ext>
                </a:extLst>
              </p:cNvPr>
              <p:cNvSpPr txBox="1"/>
              <p:nvPr/>
            </p:nvSpPr>
            <p:spPr>
              <a:xfrm>
                <a:off x="7429535" y="1632729"/>
                <a:ext cx="4104650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400" dirty="0"/>
                  <a:t> ray emission site: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𝛔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ja-JP" altLang="en-US" sz="2800" b="1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8B11679B-9A51-0844-9228-114EAD934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35" y="1632729"/>
                <a:ext cx="4104650" cy="584775"/>
              </a:xfrm>
              <a:prstGeom prst="rect">
                <a:avLst/>
              </a:prstGeom>
              <a:blipFill>
                <a:blip r:embed="rId6"/>
                <a:stretch>
                  <a:fillRect b="-140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133C0916-8A70-CA4C-B1CE-1505B40B8C84}"/>
              </a:ext>
            </a:extLst>
          </p:cNvPr>
          <p:cNvCxnSpPr>
            <a:cxnSpLocks/>
          </p:cNvCxnSpPr>
          <p:nvPr/>
        </p:nvCxnSpPr>
        <p:spPr>
          <a:xfrm flipH="1">
            <a:off x="5642674" y="2015613"/>
            <a:ext cx="1613532" cy="710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ドーナツ 71">
            <a:extLst>
              <a:ext uri="{FF2B5EF4-FFF2-40B4-BE49-F238E27FC236}">
                <a16:creationId xmlns:a16="http://schemas.microsoft.com/office/drawing/2014/main" id="{9088ECC2-38CF-A649-9BD6-1C77B7D6AC69}"/>
              </a:ext>
            </a:extLst>
          </p:cNvPr>
          <p:cNvSpPr/>
          <p:nvPr/>
        </p:nvSpPr>
        <p:spPr>
          <a:xfrm rot="19764039">
            <a:off x="2585974" y="3913941"/>
            <a:ext cx="793632" cy="1130059"/>
          </a:xfrm>
          <a:prstGeom prst="donut">
            <a:avLst>
              <a:gd name="adj" fmla="val 13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9EE818FE-A743-D540-8786-6987EEFB303B}"/>
                  </a:ext>
                </a:extLst>
              </p:cNvPr>
              <p:cNvSpPr txBox="1"/>
              <p:nvPr/>
            </p:nvSpPr>
            <p:spPr>
              <a:xfrm>
                <a:off x="3672353" y="4677067"/>
                <a:ext cx="3432735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ea typeface="Cambria Math" panose="02040503050406030204" pitchFamily="18" charset="0"/>
                  </a:rPr>
                  <a:t>launching site: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𝛔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altLang="ja-JP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ja-JP" altLang="en-US" sz="2400" b="1"/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9EE818FE-A743-D540-8786-6987EEFB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53" y="4677067"/>
                <a:ext cx="3432735" cy="584775"/>
              </a:xfrm>
              <a:prstGeom prst="rect">
                <a:avLst/>
              </a:prstGeom>
              <a:blipFill>
                <a:blip r:embed="rId7"/>
                <a:stretch>
                  <a:fillRect l="-2182" b="-1600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FBD9DAB4-4082-8749-8133-E7FF97A5635F}"/>
              </a:ext>
            </a:extLst>
          </p:cNvPr>
          <p:cNvCxnSpPr>
            <a:cxnSpLocks/>
          </p:cNvCxnSpPr>
          <p:nvPr/>
        </p:nvCxnSpPr>
        <p:spPr>
          <a:xfrm flipH="1" flipV="1">
            <a:off x="2968123" y="4443100"/>
            <a:ext cx="634362" cy="487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FE68B68E-DD60-AE4D-A0FB-1D408B574312}"/>
              </a:ext>
            </a:extLst>
          </p:cNvPr>
          <p:cNvCxnSpPr>
            <a:cxnSpLocks/>
          </p:cNvCxnSpPr>
          <p:nvPr/>
        </p:nvCxnSpPr>
        <p:spPr>
          <a:xfrm flipV="1">
            <a:off x="3407091" y="3015710"/>
            <a:ext cx="1679136" cy="117659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9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5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75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5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75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2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75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/>
      <p:bldP spid="30" grpId="0"/>
      <p:bldP spid="96" grpId="0"/>
      <p:bldP spid="49" grpId="0" animBg="1"/>
      <p:bldP spid="49" grpId="1" animBg="1"/>
      <p:bldP spid="50" grpId="0" animBg="1"/>
      <p:bldP spid="50" grpId="1" animBg="1"/>
      <p:bldP spid="52" grpId="0" animBg="1"/>
      <p:bldP spid="53" grpId="0" animBg="1"/>
      <p:bldP spid="69" grpId="0" animBg="1"/>
      <p:bldP spid="69" grpId="1" animBg="1"/>
      <p:bldP spid="70" grpId="0" animBg="1"/>
      <p:bldP spid="70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DA7A021D-B06D-40A8-B858-2AF6CB304BDD}"/>
              </a:ext>
            </a:extLst>
          </p:cNvPr>
          <p:cNvSpPr/>
          <p:nvPr/>
        </p:nvSpPr>
        <p:spPr>
          <a:xfrm>
            <a:off x="7631500" y="1299527"/>
            <a:ext cx="4006884" cy="3731106"/>
          </a:xfrm>
          <a:prstGeom prst="ellipse">
            <a:avLst/>
          </a:prstGeom>
          <a:solidFill>
            <a:srgbClr val="FF000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721DB67-54C2-4187-BB9F-4679546B3AE2}"/>
              </a:ext>
            </a:extLst>
          </p:cNvPr>
          <p:cNvSpPr/>
          <p:nvPr/>
        </p:nvSpPr>
        <p:spPr>
          <a:xfrm>
            <a:off x="3473397" y="1242451"/>
            <a:ext cx="5150176" cy="3704956"/>
          </a:xfrm>
          <a:prstGeom prst="ellipse">
            <a:avLst/>
          </a:prstGeom>
          <a:solidFill>
            <a:schemeClr val="tx1">
              <a:lumMod val="9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CED7F32-72C0-409D-89C9-3D255BC7245B}"/>
              </a:ext>
            </a:extLst>
          </p:cNvPr>
          <p:cNvSpPr/>
          <p:nvPr/>
        </p:nvSpPr>
        <p:spPr>
          <a:xfrm>
            <a:off x="6427151" y="3916978"/>
            <a:ext cx="3712389" cy="3086300"/>
          </a:xfrm>
          <a:prstGeom prst="ellipse">
            <a:avLst/>
          </a:prstGeom>
          <a:solidFill>
            <a:schemeClr val="accent2">
              <a:lumMod val="60000"/>
              <a:lumOff val="4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932309E-F483-4A88-994C-5C7B28878FF4}"/>
              </a:ext>
            </a:extLst>
          </p:cNvPr>
          <p:cNvSpPr/>
          <p:nvPr/>
        </p:nvSpPr>
        <p:spPr>
          <a:xfrm>
            <a:off x="598740" y="1343260"/>
            <a:ext cx="3755418" cy="3369479"/>
          </a:xfrm>
          <a:prstGeom prst="ellipse">
            <a:avLst/>
          </a:prstGeom>
          <a:solidFill>
            <a:srgbClr val="00B0F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F4F0C08-AEDC-4037-8953-E186319AFB35}"/>
              </a:ext>
            </a:extLst>
          </p:cNvPr>
          <p:cNvSpPr txBox="1"/>
          <p:nvPr/>
        </p:nvSpPr>
        <p:spPr>
          <a:xfrm>
            <a:off x="5149788" y="1388331"/>
            <a:ext cx="214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Cosmic ray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6C5563-C335-4B34-A0FB-A7BCB6BD60B0}"/>
              </a:ext>
            </a:extLst>
          </p:cNvPr>
          <p:cNvSpPr txBox="1"/>
          <p:nvPr/>
        </p:nvSpPr>
        <p:spPr>
          <a:xfrm>
            <a:off x="1587782" y="1524222"/>
            <a:ext cx="235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Black hole</a:t>
            </a:r>
            <a:endParaRPr kumimoji="1" lang="ja-JP" altLang="en-US" sz="2800" dirty="0"/>
          </a:p>
        </p:txBody>
      </p:sp>
      <p:sp>
        <p:nvSpPr>
          <p:cNvPr id="3" name="楕円 3">
            <a:extLst>
              <a:ext uri="{FF2B5EF4-FFF2-40B4-BE49-F238E27FC236}">
                <a16:creationId xmlns:a16="http://schemas.microsoft.com/office/drawing/2014/main" id="{835AA4FD-48A4-11BA-FE9D-E547F22ABD81}"/>
              </a:ext>
            </a:extLst>
          </p:cNvPr>
          <p:cNvSpPr/>
          <p:nvPr/>
        </p:nvSpPr>
        <p:spPr>
          <a:xfrm>
            <a:off x="2052460" y="3758549"/>
            <a:ext cx="5239832" cy="3138603"/>
          </a:xfrm>
          <a:prstGeom prst="ellipse">
            <a:avLst/>
          </a:prstGeom>
          <a:solidFill>
            <a:srgbClr val="FFFF0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57B190-C385-180C-ADD7-16AB9EF47F7D}"/>
              </a:ext>
            </a:extLst>
          </p:cNvPr>
          <p:cNvSpPr txBox="1"/>
          <p:nvPr/>
        </p:nvSpPr>
        <p:spPr>
          <a:xfrm>
            <a:off x="3601597" y="6241560"/>
            <a:ext cx="235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Jet/GRB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33337C-E014-BB86-DFD8-23345546CBAC}"/>
              </a:ext>
            </a:extLst>
          </p:cNvPr>
          <p:cNvSpPr txBox="1"/>
          <p:nvPr/>
        </p:nvSpPr>
        <p:spPr>
          <a:xfrm>
            <a:off x="7756971" y="6328641"/>
            <a:ext cx="118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FRB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9FD3D9-BB63-CBD6-2B18-37C5CD07B031}"/>
              </a:ext>
            </a:extLst>
          </p:cNvPr>
          <p:cNvSpPr txBox="1"/>
          <p:nvPr/>
        </p:nvSpPr>
        <p:spPr>
          <a:xfrm>
            <a:off x="8414274" y="1535077"/>
            <a:ext cx="258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Milky way (all)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4B123B3-397A-F5F1-02BA-A8BF7D3632BA}"/>
              </a:ext>
            </a:extLst>
          </p:cNvPr>
          <p:cNvSpPr txBox="1"/>
          <p:nvPr/>
        </p:nvSpPr>
        <p:spPr>
          <a:xfrm>
            <a:off x="1067068" y="2383521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Kawashima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4AC576-0C32-1DC1-C017-862F72F6271C}"/>
              </a:ext>
            </a:extLst>
          </p:cNvPr>
          <p:cNvSpPr txBox="1"/>
          <p:nvPr/>
        </p:nvSpPr>
        <p:spPr>
          <a:xfrm>
            <a:off x="3174577" y="4571537"/>
            <a:ext cx="291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Goto</a:t>
            </a:r>
            <a:endParaRPr kumimoji="1" lang="en-US" altLang="ja-JP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kumimoji="1" lang="en-US" altLang="ja-JP" sz="32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Kusafuka</a:t>
            </a:r>
            <a:endParaRPr kumimoji="1" lang="en-US" altLang="ja-JP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kumimoji="1" lang="ja-JP" altLang="en-US" sz="32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（</a:t>
            </a:r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Ohmura</a:t>
            </a:r>
            <a:r>
              <a:rPr kumimoji="1" lang="ja-JP" altLang="en-US" sz="32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）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DD09295-75B1-95CD-4598-1975E8F8A15F}"/>
              </a:ext>
            </a:extLst>
          </p:cNvPr>
          <p:cNvSpPr txBox="1"/>
          <p:nvPr/>
        </p:nvSpPr>
        <p:spPr>
          <a:xfrm>
            <a:off x="7612710" y="5229019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Wada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CD48B6-ADAC-2F46-6A02-A3EE54DFDEFC}"/>
              </a:ext>
            </a:extLst>
          </p:cNvPr>
          <p:cNvSpPr txBox="1"/>
          <p:nvPr/>
        </p:nvSpPr>
        <p:spPr>
          <a:xfrm>
            <a:off x="8725018" y="2725856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Shimoda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32224D0-7249-3D02-D275-FA074FFC0FA5}"/>
              </a:ext>
            </a:extLst>
          </p:cNvPr>
          <p:cNvSpPr txBox="1"/>
          <p:nvPr/>
        </p:nvSpPr>
        <p:spPr>
          <a:xfrm>
            <a:off x="4970468" y="2695250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Nishiwaki</a:t>
            </a:r>
            <a:endParaRPr kumimoji="1" lang="ja-JP" altLang="en-US" sz="3200" dirty="0">
              <a:solidFill>
                <a:schemeClr val="bg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B2BC01E2-4912-C881-AC19-DBFBA578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7805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2BD6DB-DC39-4416-B747-0AC44242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789" y="81086"/>
            <a:ext cx="12441578" cy="151804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High-Energy Astrophysical Objects</a:t>
            </a:r>
            <a:endParaRPr kumimoji="1" lang="ja-JP" altLang="en-US" b="1" dirty="0">
              <a:latin typeface="Hiragino Mincho Pro W6" panose="02020300000000000000" pitchFamily="18" charset="-128"/>
              <a:ea typeface="Hiragino Mincho Pro W6" panose="02020300000000000000" pitchFamily="18" charset="-128"/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E902E1DC-8E72-4AA8-8452-E2F69424C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5" y="3734867"/>
            <a:ext cx="4064000" cy="3048000"/>
          </a:xfr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ED90053-D3AA-49EA-836A-5B96282AB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5" y="1437207"/>
            <a:ext cx="2216944" cy="2216944"/>
          </a:xfrm>
          <a:prstGeom prst="rect">
            <a:avLst/>
          </a:prstGeom>
        </p:spPr>
      </p:pic>
      <p:pic>
        <p:nvPicPr>
          <p:cNvPr id="6" name="図 5" descr="夜に光っている星の絵&#10;&#10;中程度の精度で自動的に生成された説明">
            <a:extLst>
              <a:ext uri="{FF2B5EF4-FFF2-40B4-BE49-F238E27FC236}">
                <a16:creationId xmlns:a16="http://schemas.microsoft.com/office/drawing/2014/main" id="{3D5C2243-9B63-905B-16F2-0CCC8CB4E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23" y="1267969"/>
            <a:ext cx="2775809" cy="2764536"/>
          </a:xfrm>
          <a:prstGeom prst="rect">
            <a:avLst/>
          </a:prstGeom>
        </p:spPr>
      </p:pic>
      <p:pic>
        <p:nvPicPr>
          <p:cNvPr id="10" name="図 9" descr="建物, ブルー, 座る, 水 が含まれている画像&#10;&#10;自動的に生成された説明">
            <a:extLst>
              <a:ext uri="{FF2B5EF4-FFF2-40B4-BE49-F238E27FC236}">
                <a16:creationId xmlns:a16="http://schemas.microsoft.com/office/drawing/2014/main" id="{262FD23B-10AF-0A0B-B622-7E868E04CB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3617382"/>
            <a:ext cx="4862828" cy="3240618"/>
          </a:xfrm>
          <a:prstGeom prst="rect">
            <a:avLst/>
          </a:prstGeom>
        </p:spPr>
      </p:pic>
      <p:pic>
        <p:nvPicPr>
          <p:cNvPr id="4" name="図 3" descr="星と宇宙雲のcg&#10;&#10;中程度の精度で自動的に生成された説明">
            <a:extLst>
              <a:ext uri="{FF2B5EF4-FFF2-40B4-BE49-F238E27FC236}">
                <a16:creationId xmlns:a16="http://schemas.microsoft.com/office/drawing/2014/main" id="{37D70BC9-DD69-B7AC-B307-2BD118159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45" y="1267968"/>
            <a:ext cx="3523488" cy="35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8A119A-3637-4AD0-B64A-6F3C37CF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92" y="0"/>
            <a:ext cx="10515600" cy="87227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latin typeface="Hiragino Mincho Pro W6" panose="02020300000000000000" pitchFamily="18" charset="-128"/>
                <a:ea typeface="Hiragino Mincho Pro W6" panose="02020300000000000000" pitchFamily="18" charset="-128"/>
              </a:rPr>
              <a:t>Member</a:t>
            </a:r>
            <a:endParaRPr kumimoji="1" lang="ja-JP" altLang="en-US" b="1" dirty="0">
              <a:latin typeface="Hiragino Mincho Pro W6" panose="02020300000000000000" pitchFamily="18" charset="-128"/>
              <a:ea typeface="Hiragino Mincho Pro W6" panose="02020300000000000000" pitchFamily="18" charset="-128"/>
            </a:endParaRP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49E4663F-B11D-4D93-B391-0CBB85E463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660" y="936926"/>
          <a:ext cx="11382716" cy="54646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75647">
                  <a:extLst>
                    <a:ext uri="{9D8B030D-6E8A-4147-A177-3AD203B41FA5}">
                      <a16:colId xmlns:a16="http://schemas.microsoft.com/office/drawing/2014/main" val="3411510457"/>
                    </a:ext>
                  </a:extLst>
                </a:gridCol>
                <a:gridCol w="4171313">
                  <a:extLst>
                    <a:ext uri="{9D8B030D-6E8A-4147-A177-3AD203B41FA5}">
                      <a16:colId xmlns:a16="http://schemas.microsoft.com/office/drawing/2014/main" val="921082143"/>
                    </a:ext>
                  </a:extLst>
                </a:gridCol>
                <a:gridCol w="4735756">
                  <a:extLst>
                    <a:ext uri="{9D8B030D-6E8A-4147-A177-3AD203B41FA5}">
                      <a16:colId xmlns:a16="http://schemas.microsoft.com/office/drawing/2014/main" val="1350493848"/>
                    </a:ext>
                  </a:extLst>
                </a:gridCol>
              </a:tblGrid>
              <a:tr h="693208">
                <a:tc rowSpan="2">
                  <a:txBody>
                    <a:bodyPr/>
                    <a:lstStyle/>
                    <a:p>
                      <a:r>
                        <a:rPr lang="en-US" sz="3000" dirty="0"/>
                        <a:t>Staff</a:t>
                      </a:r>
                    </a:p>
                  </a:txBody>
                  <a:tcPr marL="97414" marR="97414" marT="48707" marB="48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Assoc. Prof.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/>
                        <a:t>Katsuaki</a:t>
                      </a:r>
                      <a:r>
                        <a:rPr lang="en-US" sz="3000" dirty="0"/>
                        <a:t> Asano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159051"/>
                  </a:ext>
                </a:extLst>
              </a:tr>
              <a:tr h="69320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Project Assis. Prof.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3000" dirty="0"/>
                        <a:t>Jiro </a:t>
                      </a:r>
                      <a:r>
                        <a:rPr lang="en-US" altLang="ja-JP" sz="3000" dirty="0" err="1"/>
                        <a:t>Shimoda</a:t>
                      </a:r>
                      <a:endParaRPr lang="en-US" sz="3000" dirty="0"/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636333"/>
                  </a:ext>
                </a:extLst>
              </a:tr>
              <a:tr h="1448079">
                <a:tc>
                  <a:txBody>
                    <a:bodyPr/>
                    <a:lstStyle/>
                    <a:p>
                      <a:r>
                        <a:rPr lang="en-US" sz="3000" dirty="0"/>
                        <a:t>PDs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3000" dirty="0"/>
                        <a:t>ICRR </a:t>
                      </a:r>
                      <a:r>
                        <a:rPr lang="en-US" altLang="ja-JP" sz="3000" dirty="0" err="1"/>
                        <a:t>PostDoc</a:t>
                      </a:r>
                      <a:endParaRPr lang="ja-JP" altLang="en-US" sz="3000" dirty="0"/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/>
                        <a:t>Tomohisa</a:t>
                      </a:r>
                      <a:r>
                        <a:rPr lang="en-US" sz="3000" dirty="0"/>
                        <a:t> Kawashima</a:t>
                      </a:r>
                    </a:p>
                    <a:p>
                      <a:r>
                        <a:rPr lang="en-US" sz="3000" dirty="0"/>
                        <a:t>Tomoki</a:t>
                      </a:r>
                      <a:r>
                        <a:rPr lang="ja-JP" altLang="en-US" sz="3000"/>
                        <a:t> </a:t>
                      </a:r>
                      <a:r>
                        <a:rPr lang="en-US" altLang="ja-JP" sz="3000" dirty="0"/>
                        <a:t>Wada</a:t>
                      </a:r>
                    </a:p>
                    <a:p>
                      <a:r>
                        <a:rPr lang="en-US" sz="3000" dirty="0"/>
                        <a:t>(Takumi Ohmura)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774487"/>
                  </a:ext>
                </a:extLst>
              </a:tr>
              <a:tr h="1448079">
                <a:tc rowSpan="2">
                  <a:txBody>
                    <a:bodyPr/>
                    <a:lstStyle/>
                    <a:p>
                      <a:r>
                        <a:rPr lang="en-US" sz="3000" dirty="0"/>
                        <a:t>Students</a:t>
                      </a:r>
                    </a:p>
                  </a:txBody>
                  <a:tcPr marL="97414" marR="97414" marT="48707" marB="48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Doctor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3000" dirty="0"/>
                        <a:t>Kosuke </a:t>
                      </a:r>
                      <a:r>
                        <a:rPr lang="en-US" altLang="ja-JP" sz="3000" dirty="0" err="1"/>
                        <a:t>Nishiwaki</a:t>
                      </a:r>
                      <a:r>
                        <a:rPr lang="en-US" altLang="ja-JP" sz="3000" dirty="0"/>
                        <a:t> (D3)</a:t>
                      </a:r>
                    </a:p>
                    <a:p>
                      <a:r>
                        <a:rPr lang="en-US" altLang="ja-JP" sz="3000" dirty="0" err="1"/>
                        <a:t>Ryota</a:t>
                      </a:r>
                      <a:r>
                        <a:rPr lang="en-US" altLang="ja-JP" sz="3000" dirty="0"/>
                        <a:t> </a:t>
                      </a:r>
                      <a:r>
                        <a:rPr lang="en-US" altLang="ja-JP" sz="3000" dirty="0" err="1"/>
                        <a:t>Goto</a:t>
                      </a:r>
                      <a:r>
                        <a:rPr lang="en-US" altLang="ja-JP" sz="3000" dirty="0"/>
                        <a:t> (D2)</a:t>
                      </a:r>
                    </a:p>
                    <a:p>
                      <a:r>
                        <a:rPr lang="en-US" altLang="ja-JP" sz="3000" dirty="0" err="1"/>
                        <a:t>Yo</a:t>
                      </a:r>
                      <a:r>
                        <a:rPr lang="en-US" altLang="ja-JP" sz="3000" dirty="0"/>
                        <a:t> </a:t>
                      </a:r>
                      <a:r>
                        <a:rPr lang="en-US" altLang="ja-JP" sz="3000" dirty="0" err="1"/>
                        <a:t>Kusafuka</a:t>
                      </a:r>
                      <a:r>
                        <a:rPr lang="en-US" altLang="ja-JP" sz="3000" dirty="0"/>
                        <a:t> (D1)</a:t>
                      </a:r>
                      <a:endParaRPr lang="ja-JP" altLang="en-US" sz="3000" dirty="0"/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917453"/>
                  </a:ext>
                </a:extLst>
              </a:tr>
              <a:tr h="116646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Master</a:t>
                      </a:r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Theo </a:t>
                      </a:r>
                      <a:r>
                        <a:rPr lang="en-US" sz="3000" dirty="0" err="1"/>
                        <a:t>Abounnasr</a:t>
                      </a:r>
                      <a:r>
                        <a:rPr lang="en-US" sz="3000" dirty="0"/>
                        <a:t> (M2)</a:t>
                      </a:r>
                      <a:br>
                        <a:rPr lang="en-US" sz="3000" dirty="0"/>
                      </a:br>
                      <a:r>
                        <a:rPr lang="en-US" sz="3000" dirty="0" err="1"/>
                        <a:t>Yuto</a:t>
                      </a:r>
                      <a:r>
                        <a:rPr lang="en-US" sz="3000" dirty="0"/>
                        <a:t> Ichinose (M1)</a:t>
                      </a:r>
                      <a:endParaRPr kumimoji="1" lang="ja-JP" altLang="en-US" sz="1300" dirty="0"/>
                    </a:p>
                  </a:txBody>
                  <a:tcPr marL="84284" marR="84284" marT="42142" marB="421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679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37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F63855-7664-4DD2-85A4-F8EE77C5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Research fields of Young researchers</a:t>
            </a: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DA7A021D-B06D-40A8-B858-2AF6CB304BDD}"/>
              </a:ext>
            </a:extLst>
          </p:cNvPr>
          <p:cNvSpPr/>
          <p:nvPr/>
        </p:nvSpPr>
        <p:spPr>
          <a:xfrm>
            <a:off x="7631500" y="1299527"/>
            <a:ext cx="4006884" cy="3731106"/>
          </a:xfrm>
          <a:prstGeom prst="ellipse">
            <a:avLst/>
          </a:prstGeom>
          <a:solidFill>
            <a:srgbClr val="FF000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721DB67-54C2-4187-BB9F-4679546B3AE2}"/>
              </a:ext>
            </a:extLst>
          </p:cNvPr>
          <p:cNvSpPr/>
          <p:nvPr/>
        </p:nvSpPr>
        <p:spPr>
          <a:xfrm>
            <a:off x="3473397" y="1242451"/>
            <a:ext cx="5150176" cy="3704956"/>
          </a:xfrm>
          <a:prstGeom prst="ellipse">
            <a:avLst/>
          </a:prstGeom>
          <a:solidFill>
            <a:schemeClr val="tx1">
              <a:lumMod val="9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CED7F32-72C0-409D-89C9-3D255BC7245B}"/>
              </a:ext>
            </a:extLst>
          </p:cNvPr>
          <p:cNvSpPr/>
          <p:nvPr/>
        </p:nvSpPr>
        <p:spPr>
          <a:xfrm>
            <a:off x="6427151" y="3916978"/>
            <a:ext cx="3712389" cy="3086300"/>
          </a:xfrm>
          <a:prstGeom prst="ellipse">
            <a:avLst/>
          </a:prstGeom>
          <a:solidFill>
            <a:schemeClr val="accent2">
              <a:lumMod val="60000"/>
              <a:lumOff val="4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932309E-F483-4A88-994C-5C7B28878FF4}"/>
              </a:ext>
            </a:extLst>
          </p:cNvPr>
          <p:cNvSpPr/>
          <p:nvPr/>
        </p:nvSpPr>
        <p:spPr>
          <a:xfrm>
            <a:off x="598740" y="1343260"/>
            <a:ext cx="3755418" cy="3369479"/>
          </a:xfrm>
          <a:prstGeom prst="ellipse">
            <a:avLst/>
          </a:prstGeom>
          <a:solidFill>
            <a:srgbClr val="00B0F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F4F0C08-AEDC-4037-8953-E186319AFB35}"/>
              </a:ext>
            </a:extLst>
          </p:cNvPr>
          <p:cNvSpPr txBox="1"/>
          <p:nvPr/>
        </p:nvSpPr>
        <p:spPr>
          <a:xfrm>
            <a:off x="5149788" y="1388331"/>
            <a:ext cx="214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Cosmic ray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6C5563-C335-4B34-A0FB-A7BCB6BD60B0}"/>
              </a:ext>
            </a:extLst>
          </p:cNvPr>
          <p:cNvSpPr txBox="1"/>
          <p:nvPr/>
        </p:nvSpPr>
        <p:spPr>
          <a:xfrm>
            <a:off x="1587782" y="1524222"/>
            <a:ext cx="235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Black hole</a:t>
            </a:r>
            <a:endParaRPr kumimoji="1" lang="ja-JP" altLang="en-US" sz="2800" dirty="0"/>
          </a:p>
        </p:txBody>
      </p:sp>
      <p:sp>
        <p:nvSpPr>
          <p:cNvPr id="3" name="楕円 3">
            <a:extLst>
              <a:ext uri="{FF2B5EF4-FFF2-40B4-BE49-F238E27FC236}">
                <a16:creationId xmlns:a16="http://schemas.microsoft.com/office/drawing/2014/main" id="{835AA4FD-48A4-11BA-FE9D-E547F22ABD81}"/>
              </a:ext>
            </a:extLst>
          </p:cNvPr>
          <p:cNvSpPr/>
          <p:nvPr/>
        </p:nvSpPr>
        <p:spPr>
          <a:xfrm>
            <a:off x="2052460" y="3758549"/>
            <a:ext cx="5239832" cy="3138603"/>
          </a:xfrm>
          <a:prstGeom prst="ellipse">
            <a:avLst/>
          </a:prstGeom>
          <a:solidFill>
            <a:srgbClr val="FFFF0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57B190-C385-180C-ADD7-16AB9EF47F7D}"/>
              </a:ext>
            </a:extLst>
          </p:cNvPr>
          <p:cNvSpPr txBox="1"/>
          <p:nvPr/>
        </p:nvSpPr>
        <p:spPr>
          <a:xfrm>
            <a:off x="3601597" y="6241560"/>
            <a:ext cx="235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Jet/GRB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33337C-E014-BB86-DFD8-23345546CBAC}"/>
              </a:ext>
            </a:extLst>
          </p:cNvPr>
          <p:cNvSpPr txBox="1"/>
          <p:nvPr/>
        </p:nvSpPr>
        <p:spPr>
          <a:xfrm>
            <a:off x="7756971" y="6328641"/>
            <a:ext cx="118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FRB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9FD3D9-BB63-CBD6-2B18-37C5CD07B031}"/>
              </a:ext>
            </a:extLst>
          </p:cNvPr>
          <p:cNvSpPr txBox="1"/>
          <p:nvPr/>
        </p:nvSpPr>
        <p:spPr>
          <a:xfrm>
            <a:off x="8414274" y="1535077"/>
            <a:ext cx="258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Milky way (all)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4B123B3-397A-F5F1-02BA-A8BF7D3632BA}"/>
              </a:ext>
            </a:extLst>
          </p:cNvPr>
          <p:cNvSpPr txBox="1"/>
          <p:nvPr/>
        </p:nvSpPr>
        <p:spPr>
          <a:xfrm>
            <a:off x="1067068" y="2383521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Kawashima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4AC576-0C32-1DC1-C017-862F72F6271C}"/>
              </a:ext>
            </a:extLst>
          </p:cNvPr>
          <p:cNvSpPr txBox="1"/>
          <p:nvPr/>
        </p:nvSpPr>
        <p:spPr>
          <a:xfrm>
            <a:off x="3174577" y="4571537"/>
            <a:ext cx="291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Goto</a:t>
            </a:r>
            <a:endParaRPr kumimoji="1" lang="en-US" altLang="ja-JP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kumimoji="1" lang="en-US" altLang="ja-JP" sz="32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Kusafuka</a:t>
            </a:r>
            <a:endParaRPr kumimoji="1" lang="en-US" altLang="ja-JP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kumimoji="1" lang="ja-JP" altLang="en-US" sz="32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（</a:t>
            </a:r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Ohmura</a:t>
            </a:r>
            <a:r>
              <a:rPr kumimoji="1" lang="ja-JP" altLang="en-US" sz="32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）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DD09295-75B1-95CD-4598-1975E8F8A15F}"/>
              </a:ext>
            </a:extLst>
          </p:cNvPr>
          <p:cNvSpPr txBox="1"/>
          <p:nvPr/>
        </p:nvSpPr>
        <p:spPr>
          <a:xfrm>
            <a:off x="7612710" y="5229019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Wada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CD48B6-ADAC-2F46-6A02-A3EE54DFDEFC}"/>
              </a:ext>
            </a:extLst>
          </p:cNvPr>
          <p:cNvSpPr txBox="1"/>
          <p:nvPr/>
        </p:nvSpPr>
        <p:spPr>
          <a:xfrm>
            <a:off x="8725018" y="2725856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Shimoda</a:t>
            </a:r>
            <a:endParaRPr kumimoji="1" lang="ja-JP" altLang="en-US" sz="3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32224D0-7249-3D02-D275-FA074FFC0FA5}"/>
              </a:ext>
            </a:extLst>
          </p:cNvPr>
          <p:cNvSpPr txBox="1"/>
          <p:nvPr/>
        </p:nvSpPr>
        <p:spPr>
          <a:xfrm>
            <a:off x="4970468" y="2695250"/>
            <a:ext cx="2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Nishiwaki</a:t>
            </a:r>
            <a:endParaRPr kumimoji="1" lang="ja-JP" altLang="en-US" sz="3200" dirty="0">
              <a:solidFill>
                <a:schemeClr val="bg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275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ast Radio Burst">
            <a:extLst>
              <a:ext uri="{FF2B5EF4-FFF2-40B4-BE49-F238E27FC236}">
                <a16:creationId xmlns:a16="http://schemas.microsoft.com/office/drawing/2014/main" id="{20C27DFB-8EC9-6E44-F3BB-05E8B381DB21}"/>
              </a:ext>
            </a:extLst>
          </p:cNvPr>
          <p:cNvSpPr txBox="1"/>
          <p:nvPr/>
        </p:nvSpPr>
        <p:spPr>
          <a:xfrm>
            <a:off x="20935" y="91024"/>
            <a:ext cx="4283225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>
              <a:defRPr sz="40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dirty="0"/>
              <a:t>Fast Radio Burst</a:t>
            </a:r>
          </a:p>
        </p:txBody>
      </p:sp>
      <p:sp>
        <p:nvSpPr>
          <p:cNvPr id="12" name="Brightest radio transient in the universe!">
            <a:extLst>
              <a:ext uri="{FF2B5EF4-FFF2-40B4-BE49-F238E27FC236}">
                <a16:creationId xmlns:a16="http://schemas.microsoft.com/office/drawing/2014/main" id="{B70CF156-74E3-EF39-3CB9-AF0772F8752D}"/>
              </a:ext>
            </a:extLst>
          </p:cNvPr>
          <p:cNvSpPr txBox="1"/>
          <p:nvPr/>
        </p:nvSpPr>
        <p:spPr>
          <a:xfrm>
            <a:off x="39145" y="687689"/>
            <a:ext cx="842057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Brightest radio transient in the universe!</a:t>
            </a:r>
          </a:p>
        </p:txBody>
      </p:sp>
      <p:pic>
        <p:nvPicPr>
          <p:cNvPr id="21" name="Bochenek+_2020.png" descr="Bochenek+_2020.png">
            <a:extLst>
              <a:ext uri="{FF2B5EF4-FFF2-40B4-BE49-F238E27FC236}">
                <a16:creationId xmlns:a16="http://schemas.microsoft.com/office/drawing/2014/main" id="{75B42AAD-47B4-79FD-14AE-22226447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389" y="1487370"/>
            <a:ext cx="5256586" cy="51674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22ADD0F-F7C0-B76C-499B-4D1EBB804686}"/>
              </a:ext>
            </a:extLst>
          </p:cNvPr>
          <p:cNvGrpSpPr/>
          <p:nvPr/>
        </p:nvGrpSpPr>
        <p:grpSpPr>
          <a:xfrm>
            <a:off x="193258" y="1375378"/>
            <a:ext cx="6558673" cy="1795684"/>
            <a:chOff x="193258" y="1375378"/>
            <a:chExt cx="6558673" cy="1795684"/>
          </a:xfrm>
        </p:grpSpPr>
        <p:sp>
          <p:nvSpPr>
            <p:cNvPr id="17" name="Radio flux…">
              <a:extLst>
                <a:ext uri="{FF2B5EF4-FFF2-40B4-BE49-F238E27FC236}">
                  <a16:creationId xmlns:a16="http://schemas.microsoft.com/office/drawing/2014/main" id="{969EE19A-77FF-9C97-C5D4-CF46E32C6A86}"/>
                </a:ext>
              </a:extLst>
            </p:cNvPr>
            <p:cNvSpPr txBox="1"/>
            <p:nvPr/>
          </p:nvSpPr>
          <p:spPr>
            <a:xfrm>
              <a:off x="193258" y="1375378"/>
              <a:ext cx="5458225" cy="1795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</a:ext>
            </a:extLst>
          </p:spPr>
          <p:txBody>
            <a:bodyPr wrap="none" lIns="35719" tIns="35719" rIns="35719" bIns="35719">
              <a:spAutoFit/>
            </a:bodyPr>
            <a:lstStyle/>
            <a:p>
              <a:pPr marL="457200" indent="-457200">
                <a:buFontTx/>
                <a:buChar char="-"/>
                <a:defRPr sz="2800">
                  <a:latin typeface="ヒラギノ明朝 Pro W6"/>
                  <a:ea typeface="ヒラギノ明朝 Pro W6"/>
                  <a:cs typeface="ヒラギノ明朝 Pro W6"/>
                  <a:sym typeface="ヒラギノ明朝 Pro W6"/>
                </a:defRPr>
              </a:pPr>
              <a:r>
                <a:rPr lang="en-US" altLang="ja-JP" sz="2800" dirty="0"/>
                <a:t>Short Duration</a:t>
              </a:r>
              <a:r>
                <a:rPr lang="ja-JP" altLang="en-US" sz="2800"/>
                <a:t>  　</a:t>
              </a:r>
              <a:endParaRPr lang="en-US" altLang="ja-JP" sz="2800" dirty="0"/>
            </a:p>
            <a:p>
              <a:pPr marL="457200" indent="-457200">
                <a:buFontTx/>
                <a:buChar char="-"/>
                <a:defRPr sz="2800">
                  <a:latin typeface="ヒラギノ明朝 Pro W6"/>
                  <a:ea typeface="ヒラギノ明朝 Pro W6"/>
                  <a:cs typeface="ヒラギノ明朝 Pro W6"/>
                  <a:sym typeface="ヒラギノ明朝 Pro W6"/>
                </a:defRPr>
              </a:pPr>
              <a:r>
                <a:rPr lang="en-US" sz="2800" dirty="0"/>
                <a:t>Radio Band </a:t>
              </a:r>
              <a:r>
                <a:rPr lang="ja-JP" altLang="en-US" sz="2800"/>
                <a:t>　 </a:t>
              </a:r>
              <a:r>
                <a:rPr lang="en-US" altLang="ja-JP" sz="2800" dirty="0"/>
                <a:t> </a:t>
              </a:r>
              <a:r>
                <a:rPr lang="ja-JP" altLang="en-US" sz="2800"/>
                <a:t> 　</a:t>
              </a:r>
              <a:endParaRPr lang="en-US" altLang="ja-JP" sz="2800" dirty="0"/>
            </a:p>
            <a:p>
              <a:pPr marL="457200" indent="-457200">
                <a:buFontTx/>
                <a:buChar char="-"/>
                <a:defRPr sz="2800">
                  <a:latin typeface="ヒラギノ明朝 Pro W6"/>
                  <a:ea typeface="ヒラギノ明朝 Pro W6"/>
                  <a:cs typeface="ヒラギノ明朝 Pro W6"/>
                  <a:sym typeface="ヒラギノ明朝 Pro W6"/>
                </a:defRPr>
              </a:pPr>
              <a:r>
                <a:rPr lang="en-US" sz="2800" dirty="0"/>
                <a:t>Bright</a:t>
              </a:r>
            </a:p>
            <a:p>
              <a:pPr marL="457200" indent="-457200">
                <a:buFontTx/>
                <a:buChar char="-"/>
                <a:defRPr sz="2800">
                  <a:latin typeface="ヒラギノ明朝 Pro W6"/>
                  <a:ea typeface="ヒラギノ明朝 Pro W6"/>
                  <a:cs typeface="ヒラギノ明朝 Pro W6"/>
                  <a:sym typeface="ヒラギノ明朝 Pro W6"/>
                </a:defRPr>
              </a:pPr>
              <a:r>
                <a:rPr lang="en-US" sz="2800" dirty="0"/>
                <a:t>Cosmological                    </a:t>
              </a:r>
              <a:endParaRPr sz="28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0BF71225-F3D9-ABFA-0387-99C608965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7829" y="1536379"/>
              <a:ext cx="1859844" cy="366033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EF29D56-D9B9-CB45-7EA0-2F3600E4A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7667" y="1963514"/>
              <a:ext cx="2772722" cy="287542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C60E2779-472B-1D75-E174-FF254BBC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0461" y="2380244"/>
              <a:ext cx="2387880" cy="386701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6D562469-10F6-B440-F2CC-B6F894A0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0403" y="2852322"/>
              <a:ext cx="3051528" cy="308041"/>
            </a:xfrm>
            <a:prstGeom prst="rect">
              <a:avLst/>
            </a:prstGeom>
          </p:spPr>
        </p:pic>
      </p:grpSp>
      <p:sp>
        <p:nvSpPr>
          <p:cNvPr id="37" name="(Bochenek et al. 2020)">
            <a:extLst>
              <a:ext uri="{FF2B5EF4-FFF2-40B4-BE49-F238E27FC236}">
                <a16:creationId xmlns:a16="http://schemas.microsoft.com/office/drawing/2014/main" id="{000580C6-E50E-02F3-F0E0-38360DA9C3CB}"/>
              </a:ext>
            </a:extLst>
          </p:cNvPr>
          <p:cNvSpPr txBox="1"/>
          <p:nvPr/>
        </p:nvSpPr>
        <p:spPr>
          <a:xfrm>
            <a:off x="10302116" y="6654860"/>
            <a:ext cx="1880323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>
              <a:defRPr sz="1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sz="1266" dirty="0"/>
              <a:t>(</a:t>
            </a:r>
            <a:r>
              <a:rPr sz="1266" dirty="0" err="1"/>
              <a:t>Bochenek</a:t>
            </a:r>
            <a:r>
              <a:rPr sz="1266" dirty="0"/>
              <a:t> et al. 2020)</a:t>
            </a:r>
          </a:p>
        </p:txBody>
      </p:sp>
      <p:sp>
        <p:nvSpPr>
          <p:cNvPr id="38" name="上矢印 37">
            <a:extLst>
              <a:ext uri="{FF2B5EF4-FFF2-40B4-BE49-F238E27FC236}">
                <a16:creationId xmlns:a16="http://schemas.microsoft.com/office/drawing/2014/main" id="{04B222F3-8C83-0D59-C717-B764361B4FF0}"/>
              </a:ext>
            </a:extLst>
          </p:cNvPr>
          <p:cNvSpPr/>
          <p:nvPr/>
        </p:nvSpPr>
        <p:spPr>
          <a:xfrm>
            <a:off x="8757154" y="2573594"/>
            <a:ext cx="601532" cy="1297737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上矢印 38">
            <a:extLst>
              <a:ext uri="{FF2B5EF4-FFF2-40B4-BE49-F238E27FC236}">
                <a16:creationId xmlns:a16="http://schemas.microsoft.com/office/drawing/2014/main" id="{689B4A41-E3B8-B436-8D37-CAC370AF8B66}"/>
              </a:ext>
            </a:extLst>
          </p:cNvPr>
          <p:cNvSpPr/>
          <p:nvPr/>
        </p:nvSpPr>
        <p:spPr>
          <a:xfrm rot="16200000">
            <a:off x="9706789" y="1506408"/>
            <a:ext cx="601532" cy="1297737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Brightest radio transient in the universe!">
            <a:extLst>
              <a:ext uri="{FF2B5EF4-FFF2-40B4-BE49-F238E27FC236}">
                <a16:creationId xmlns:a16="http://schemas.microsoft.com/office/drawing/2014/main" id="{82C96951-D647-F104-9E4E-9C410D990301}"/>
              </a:ext>
            </a:extLst>
          </p:cNvPr>
          <p:cNvSpPr txBox="1"/>
          <p:nvPr/>
        </p:nvSpPr>
        <p:spPr>
          <a:xfrm>
            <a:off x="9358686" y="3038973"/>
            <a:ext cx="1639778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Bright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1" name="Brightest radio transient in the universe!">
            <a:extLst>
              <a:ext uri="{FF2B5EF4-FFF2-40B4-BE49-F238E27FC236}">
                <a16:creationId xmlns:a16="http://schemas.microsoft.com/office/drawing/2014/main" id="{2234268F-384D-2D2F-E34D-8DA0773C8737}"/>
              </a:ext>
            </a:extLst>
          </p:cNvPr>
          <p:cNvSpPr txBox="1"/>
          <p:nvPr/>
        </p:nvSpPr>
        <p:spPr>
          <a:xfrm>
            <a:off x="9635073" y="1482339"/>
            <a:ext cx="1639778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Short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64" name="Radio flux…">
            <a:extLst>
              <a:ext uri="{FF2B5EF4-FFF2-40B4-BE49-F238E27FC236}">
                <a16:creationId xmlns:a16="http://schemas.microsoft.com/office/drawing/2014/main" id="{3ACFE006-26EC-FE2E-CE28-779BACECCEB9}"/>
              </a:ext>
            </a:extLst>
          </p:cNvPr>
          <p:cNvSpPr txBox="1"/>
          <p:nvPr/>
        </p:nvSpPr>
        <p:spPr>
          <a:xfrm>
            <a:off x="39145" y="4153892"/>
            <a:ext cx="7992574" cy="26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r>
              <a:rPr lang="en-US" sz="2800" dirty="0"/>
              <a:t>Q. </a:t>
            </a:r>
            <a:r>
              <a:rPr lang="en-US" sz="2800" dirty="0">
                <a:solidFill>
                  <a:srgbClr val="FF0000"/>
                </a:solidFill>
              </a:rPr>
              <a:t>What</a:t>
            </a:r>
            <a:r>
              <a:rPr lang="en-US" sz="2800" dirty="0"/>
              <a:t> is the </a:t>
            </a:r>
            <a:r>
              <a:rPr lang="en-US" sz="2800" dirty="0">
                <a:solidFill>
                  <a:srgbClr val="FF0000"/>
                </a:solidFill>
              </a:rPr>
              <a:t>origin</a:t>
            </a:r>
            <a:r>
              <a:rPr lang="en-US" sz="2800" dirty="0"/>
              <a:t> of these bursts? </a:t>
            </a:r>
            <a:r>
              <a:rPr lang="ja-JP" altLang="en-US" sz="2800"/>
              <a:t>　 </a:t>
            </a:r>
            <a:r>
              <a:rPr lang="en-US" altLang="ja-JP" sz="2800" dirty="0"/>
              <a:t> </a:t>
            </a:r>
            <a:r>
              <a:rPr lang="ja-JP" altLang="en-US" sz="2800"/>
              <a:t> 　</a:t>
            </a:r>
          </a:p>
          <a:p>
            <a:pPr marL="457200" indent="-457200">
              <a:buFontTx/>
              <a:buChar char="-"/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r>
              <a:rPr lang="en-US" sz="2800" dirty="0"/>
              <a:t>Magnetars?, BH?, ULX?, etc..</a:t>
            </a:r>
          </a:p>
          <a:p>
            <a:pPr marL="457200" indent="-457200">
              <a:buFontTx/>
              <a:buChar char="-"/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endParaRPr lang="en-US" sz="2800" dirty="0"/>
          </a:p>
          <a:p>
            <a:pPr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r>
              <a:rPr lang="en-US" sz="2800" dirty="0"/>
              <a:t>Q. </a:t>
            </a:r>
            <a:r>
              <a:rPr lang="en-US" sz="2800" dirty="0">
                <a:solidFill>
                  <a:srgbClr val="FF0000"/>
                </a:solidFill>
              </a:rPr>
              <a:t>How</a:t>
            </a:r>
            <a:r>
              <a:rPr lang="en-US" sz="2800" dirty="0"/>
              <a:t> are they </a:t>
            </a:r>
            <a:r>
              <a:rPr lang="en-US" sz="2800" dirty="0">
                <a:solidFill>
                  <a:srgbClr val="FF0000"/>
                </a:solidFill>
              </a:rPr>
              <a:t>emitted</a:t>
            </a:r>
            <a:r>
              <a:rPr lang="en-US" sz="2800" dirty="0"/>
              <a:t>?</a:t>
            </a:r>
          </a:p>
          <a:p>
            <a:pPr marL="457200" indent="-457200">
              <a:buFontTx/>
              <a:buChar char="-"/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r>
              <a:rPr lang="en-US" sz="2800" dirty="0"/>
              <a:t>Bunch of charged particle?,</a:t>
            </a:r>
            <a:br>
              <a:rPr lang="en-US" sz="2800" dirty="0"/>
            </a:br>
            <a:r>
              <a:rPr lang="en-US" sz="2800" dirty="0"/>
              <a:t>Maser instability in shock?, etc..</a:t>
            </a:r>
          </a:p>
        </p:txBody>
      </p:sp>
    </p:spTree>
    <p:extLst>
      <p:ext uri="{BB962C8B-B14F-4D97-AF65-F5344CB8AC3E}">
        <p14:creationId xmlns:p14="http://schemas.microsoft.com/office/powerpoint/2010/main" val="2210741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st Radio Burst">
            <a:extLst>
              <a:ext uri="{FF2B5EF4-FFF2-40B4-BE49-F238E27FC236}">
                <a16:creationId xmlns:a16="http://schemas.microsoft.com/office/drawing/2014/main" id="{C85B3109-E753-345D-8137-2C37E20697A3}"/>
              </a:ext>
            </a:extLst>
          </p:cNvPr>
          <p:cNvSpPr txBox="1"/>
          <p:nvPr/>
        </p:nvSpPr>
        <p:spPr>
          <a:xfrm>
            <a:off x="20935" y="91024"/>
            <a:ext cx="9932207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>
              <a:defRPr sz="40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lang="en-US" dirty="0"/>
              <a:t>Galactic FRB/ X-ray burst/ Periodicity </a:t>
            </a:r>
            <a:endParaRPr dirty="0"/>
          </a:p>
        </p:txBody>
      </p:sp>
      <p:sp>
        <p:nvSpPr>
          <p:cNvPr id="3" name="Radio flux…">
            <a:extLst>
              <a:ext uri="{FF2B5EF4-FFF2-40B4-BE49-F238E27FC236}">
                <a16:creationId xmlns:a16="http://schemas.microsoft.com/office/drawing/2014/main" id="{4F232A62-0B86-BB48-F652-7FA53499DF15}"/>
              </a:ext>
            </a:extLst>
          </p:cNvPr>
          <p:cNvSpPr txBox="1"/>
          <p:nvPr/>
        </p:nvSpPr>
        <p:spPr>
          <a:xfrm>
            <a:off x="89531" y="932717"/>
            <a:ext cx="8806899" cy="1795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457200" indent="-457200">
              <a:buFontTx/>
              <a:buChar char="-"/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r>
              <a:rPr lang="en-US" altLang="ja-JP" sz="2800" dirty="0">
                <a:solidFill>
                  <a:srgbClr val="FF0000"/>
                </a:solidFill>
              </a:rPr>
              <a:t>Galactic FRB from a magnetar</a:t>
            </a:r>
          </a:p>
          <a:p>
            <a:pPr marL="457200" indent="-457200">
              <a:buFontTx/>
              <a:buChar char="-"/>
              <a:defRPr sz="2800"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pPr>
            <a:r>
              <a:rPr lang="en-US" sz="2800" dirty="0"/>
              <a:t>X-ray burst association</a:t>
            </a:r>
            <a:br>
              <a:rPr lang="en-US" sz="2800" dirty="0"/>
            </a:br>
            <a:r>
              <a:rPr lang="en-US" sz="2800" dirty="0"/>
              <a:t>-&gt; Expanding fireball with baryon</a:t>
            </a:r>
            <a:br>
              <a:rPr lang="en-US" sz="2800" dirty="0"/>
            </a:br>
            <a:r>
              <a:rPr lang="en-US" sz="2800" dirty="0"/>
              <a:t>   explain the observed X-ray &amp; energy of FRB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10D190C-598E-2FCF-8EBA-668A9F932639}"/>
              </a:ext>
            </a:extLst>
          </p:cNvPr>
          <p:cNvGrpSpPr/>
          <p:nvPr/>
        </p:nvGrpSpPr>
        <p:grpSpPr>
          <a:xfrm>
            <a:off x="6179205" y="2989188"/>
            <a:ext cx="6255359" cy="4950893"/>
            <a:chOff x="5851525" y="3136241"/>
            <a:chExt cx="6762178" cy="530765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9A7B3541-E790-F86F-4C39-EFCAE194B199}"/>
                </a:ext>
              </a:extLst>
            </p:cNvPr>
            <p:cNvGrpSpPr/>
            <p:nvPr/>
          </p:nvGrpSpPr>
          <p:grpSpPr>
            <a:xfrm>
              <a:off x="7188227" y="3136241"/>
              <a:ext cx="5425476" cy="5307657"/>
              <a:chOff x="3349810" y="1129224"/>
              <a:chExt cx="6014414" cy="5883806"/>
            </a:xfrm>
          </p:grpSpPr>
          <p:sp>
            <p:nvSpPr>
              <p:cNvPr id="9" name="フリーフォーム 8">
                <a:extLst>
                  <a:ext uri="{FF2B5EF4-FFF2-40B4-BE49-F238E27FC236}">
                    <a16:creationId xmlns:a16="http://schemas.microsoft.com/office/drawing/2014/main" id="{841969C4-0143-6FE1-139F-CA30448051C1}"/>
                  </a:ext>
                </a:extLst>
              </p:cNvPr>
              <p:cNvSpPr/>
              <p:nvPr/>
            </p:nvSpPr>
            <p:spPr>
              <a:xfrm>
                <a:off x="4534870" y="1657618"/>
                <a:ext cx="2068779" cy="2335702"/>
              </a:xfrm>
              <a:custGeom>
                <a:avLst/>
                <a:gdLst>
                  <a:gd name="connsiteX0" fmla="*/ 1098 w 1089563"/>
                  <a:gd name="connsiteY0" fmla="*/ 380580 h 1420805"/>
                  <a:gd name="connsiteX1" fmla="*/ 649684 w 1089563"/>
                  <a:gd name="connsiteY1" fmla="*/ 40338 h 1420805"/>
                  <a:gd name="connsiteX2" fmla="*/ 1085619 w 1089563"/>
                  <a:gd name="connsiteY2" fmla="*/ 1241817 h 1420805"/>
                  <a:gd name="connsiteX3" fmla="*/ 814489 w 1089563"/>
                  <a:gd name="connsiteY3" fmla="*/ 1326877 h 1420805"/>
                  <a:gd name="connsiteX4" fmla="*/ 1098 w 1089563"/>
                  <a:gd name="connsiteY4" fmla="*/ 380580 h 1420805"/>
                  <a:gd name="connsiteX0" fmla="*/ 6279 w 1093668"/>
                  <a:gd name="connsiteY0" fmla="*/ 380580 h 1386726"/>
                  <a:gd name="connsiteX1" fmla="*/ 654865 w 1093668"/>
                  <a:gd name="connsiteY1" fmla="*/ 40338 h 1386726"/>
                  <a:gd name="connsiteX2" fmla="*/ 1090800 w 1093668"/>
                  <a:gd name="connsiteY2" fmla="*/ 1241817 h 1386726"/>
                  <a:gd name="connsiteX3" fmla="*/ 819670 w 1093668"/>
                  <a:gd name="connsiteY3" fmla="*/ 1326877 h 1386726"/>
                  <a:gd name="connsiteX4" fmla="*/ 354076 w 1093668"/>
                  <a:gd name="connsiteY4" fmla="*/ 891390 h 1386726"/>
                  <a:gd name="connsiteX5" fmla="*/ 6279 w 1093668"/>
                  <a:gd name="connsiteY5" fmla="*/ 380580 h 1386726"/>
                  <a:gd name="connsiteX0" fmla="*/ 3 w 1086815"/>
                  <a:gd name="connsiteY0" fmla="*/ 374618 h 1381382"/>
                  <a:gd name="connsiteX1" fmla="*/ 648589 w 1086815"/>
                  <a:gd name="connsiteY1" fmla="*/ 34376 h 1381382"/>
                  <a:gd name="connsiteX2" fmla="*/ 1084524 w 1086815"/>
                  <a:gd name="connsiteY2" fmla="*/ 1235855 h 1381382"/>
                  <a:gd name="connsiteX3" fmla="*/ 813394 w 1086815"/>
                  <a:gd name="connsiteY3" fmla="*/ 1320915 h 1381382"/>
                  <a:gd name="connsiteX4" fmla="*/ 655808 w 1086815"/>
                  <a:gd name="connsiteY4" fmla="*/ 875803 h 1381382"/>
                  <a:gd name="connsiteX5" fmla="*/ 3 w 1086815"/>
                  <a:gd name="connsiteY5" fmla="*/ 374618 h 1381382"/>
                  <a:gd name="connsiteX0" fmla="*/ 380 w 1087349"/>
                  <a:gd name="connsiteY0" fmla="*/ 375406 h 1377940"/>
                  <a:gd name="connsiteX1" fmla="*/ 648966 w 1087349"/>
                  <a:gd name="connsiteY1" fmla="*/ 35164 h 1377940"/>
                  <a:gd name="connsiteX2" fmla="*/ 1084901 w 1087349"/>
                  <a:gd name="connsiteY2" fmla="*/ 1236643 h 1377940"/>
                  <a:gd name="connsiteX3" fmla="*/ 813771 w 1087349"/>
                  <a:gd name="connsiteY3" fmla="*/ 1321703 h 1377940"/>
                  <a:gd name="connsiteX4" fmla="*/ 558493 w 1087349"/>
                  <a:gd name="connsiteY4" fmla="*/ 943021 h 1377940"/>
                  <a:gd name="connsiteX5" fmla="*/ 380 w 1087349"/>
                  <a:gd name="connsiteY5" fmla="*/ 375406 h 1377940"/>
                  <a:gd name="connsiteX0" fmla="*/ 380 w 1087525"/>
                  <a:gd name="connsiteY0" fmla="*/ 375406 h 1374068"/>
                  <a:gd name="connsiteX1" fmla="*/ 648966 w 1087525"/>
                  <a:gd name="connsiteY1" fmla="*/ 35164 h 1374068"/>
                  <a:gd name="connsiteX2" fmla="*/ 1084901 w 1087525"/>
                  <a:gd name="connsiteY2" fmla="*/ 1236643 h 1374068"/>
                  <a:gd name="connsiteX3" fmla="*/ 829402 w 1087525"/>
                  <a:gd name="connsiteY3" fmla="*/ 1313888 h 1374068"/>
                  <a:gd name="connsiteX4" fmla="*/ 558493 w 1087525"/>
                  <a:gd name="connsiteY4" fmla="*/ 943021 h 1374068"/>
                  <a:gd name="connsiteX5" fmla="*/ 380 w 1087525"/>
                  <a:gd name="connsiteY5" fmla="*/ 375406 h 1374068"/>
                  <a:gd name="connsiteX0" fmla="*/ 464 w 1087609"/>
                  <a:gd name="connsiteY0" fmla="*/ 375406 h 1374068"/>
                  <a:gd name="connsiteX1" fmla="*/ 649050 w 1087609"/>
                  <a:gd name="connsiteY1" fmla="*/ 35164 h 1374068"/>
                  <a:gd name="connsiteX2" fmla="*/ 1084985 w 1087609"/>
                  <a:gd name="connsiteY2" fmla="*/ 1236643 h 1374068"/>
                  <a:gd name="connsiteX3" fmla="*/ 829486 w 1087609"/>
                  <a:gd name="connsiteY3" fmla="*/ 1313888 h 1374068"/>
                  <a:gd name="connsiteX4" fmla="*/ 558577 w 1087609"/>
                  <a:gd name="connsiteY4" fmla="*/ 943021 h 1374068"/>
                  <a:gd name="connsiteX5" fmla="*/ 464 w 1087609"/>
                  <a:gd name="connsiteY5" fmla="*/ 375406 h 1374068"/>
                  <a:gd name="connsiteX0" fmla="*/ 464 w 1087609"/>
                  <a:gd name="connsiteY0" fmla="*/ 375406 h 1374068"/>
                  <a:gd name="connsiteX1" fmla="*/ 649050 w 1087609"/>
                  <a:gd name="connsiteY1" fmla="*/ 35164 h 1374068"/>
                  <a:gd name="connsiteX2" fmla="*/ 1084985 w 1087609"/>
                  <a:gd name="connsiteY2" fmla="*/ 1236643 h 1374068"/>
                  <a:gd name="connsiteX3" fmla="*/ 829486 w 1087609"/>
                  <a:gd name="connsiteY3" fmla="*/ 1313888 h 1374068"/>
                  <a:gd name="connsiteX4" fmla="*/ 558577 w 1087609"/>
                  <a:gd name="connsiteY4" fmla="*/ 943021 h 1374068"/>
                  <a:gd name="connsiteX5" fmla="*/ 464 w 1087609"/>
                  <a:gd name="connsiteY5" fmla="*/ 375406 h 1374068"/>
                  <a:gd name="connsiteX0" fmla="*/ 512 w 1053929"/>
                  <a:gd name="connsiteY0" fmla="*/ 368948 h 1375105"/>
                  <a:gd name="connsiteX1" fmla="*/ 615370 w 1053929"/>
                  <a:gd name="connsiteY1" fmla="*/ 36201 h 1375105"/>
                  <a:gd name="connsiteX2" fmla="*/ 1051305 w 1053929"/>
                  <a:gd name="connsiteY2" fmla="*/ 1237680 h 1375105"/>
                  <a:gd name="connsiteX3" fmla="*/ 795806 w 1053929"/>
                  <a:gd name="connsiteY3" fmla="*/ 1314925 h 1375105"/>
                  <a:gd name="connsiteX4" fmla="*/ 524897 w 1053929"/>
                  <a:gd name="connsiteY4" fmla="*/ 944058 h 1375105"/>
                  <a:gd name="connsiteX5" fmla="*/ 512 w 1053929"/>
                  <a:gd name="connsiteY5" fmla="*/ 368948 h 1375105"/>
                  <a:gd name="connsiteX0" fmla="*/ 27147 w 1080564"/>
                  <a:gd name="connsiteY0" fmla="*/ 377035 h 1383192"/>
                  <a:gd name="connsiteX1" fmla="*/ 642005 w 1080564"/>
                  <a:gd name="connsiteY1" fmla="*/ 44288 h 1383192"/>
                  <a:gd name="connsiteX2" fmla="*/ 1077940 w 1080564"/>
                  <a:gd name="connsiteY2" fmla="*/ 1245767 h 1383192"/>
                  <a:gd name="connsiteX3" fmla="*/ 822441 w 1080564"/>
                  <a:gd name="connsiteY3" fmla="*/ 1323012 h 1383192"/>
                  <a:gd name="connsiteX4" fmla="*/ 551532 w 1080564"/>
                  <a:gd name="connsiteY4" fmla="*/ 952145 h 1383192"/>
                  <a:gd name="connsiteX5" fmla="*/ 27147 w 1080564"/>
                  <a:gd name="connsiteY5" fmla="*/ 377035 h 1383192"/>
                  <a:gd name="connsiteX0" fmla="*/ 96062 w 1149479"/>
                  <a:gd name="connsiteY0" fmla="*/ 393305 h 1399462"/>
                  <a:gd name="connsiteX1" fmla="*/ 710920 w 1149479"/>
                  <a:gd name="connsiteY1" fmla="*/ 60558 h 1399462"/>
                  <a:gd name="connsiteX2" fmla="*/ 1146855 w 1149479"/>
                  <a:gd name="connsiteY2" fmla="*/ 1262037 h 1399462"/>
                  <a:gd name="connsiteX3" fmla="*/ 891356 w 1149479"/>
                  <a:gd name="connsiteY3" fmla="*/ 1339282 h 1399462"/>
                  <a:gd name="connsiteX4" fmla="*/ 620447 w 1149479"/>
                  <a:gd name="connsiteY4" fmla="*/ 968415 h 1399462"/>
                  <a:gd name="connsiteX5" fmla="*/ 96062 w 1149479"/>
                  <a:gd name="connsiteY5" fmla="*/ 393305 h 1399462"/>
                  <a:gd name="connsiteX0" fmla="*/ 95235 w 1159894"/>
                  <a:gd name="connsiteY0" fmla="*/ 401652 h 1396566"/>
                  <a:gd name="connsiteX1" fmla="*/ 721335 w 1159894"/>
                  <a:gd name="connsiteY1" fmla="*/ 57662 h 1396566"/>
                  <a:gd name="connsiteX2" fmla="*/ 1157270 w 1159894"/>
                  <a:gd name="connsiteY2" fmla="*/ 1259141 h 1396566"/>
                  <a:gd name="connsiteX3" fmla="*/ 901771 w 1159894"/>
                  <a:gd name="connsiteY3" fmla="*/ 1336386 h 1396566"/>
                  <a:gd name="connsiteX4" fmla="*/ 630862 w 1159894"/>
                  <a:gd name="connsiteY4" fmla="*/ 965519 h 1396566"/>
                  <a:gd name="connsiteX5" fmla="*/ 95235 w 1159894"/>
                  <a:gd name="connsiteY5" fmla="*/ 401652 h 1396566"/>
                  <a:gd name="connsiteX0" fmla="*/ 34132 w 1098791"/>
                  <a:gd name="connsiteY0" fmla="*/ 379466 h 1374380"/>
                  <a:gd name="connsiteX1" fmla="*/ 660232 w 1098791"/>
                  <a:gd name="connsiteY1" fmla="*/ 35476 h 1374380"/>
                  <a:gd name="connsiteX2" fmla="*/ 1096167 w 1098791"/>
                  <a:gd name="connsiteY2" fmla="*/ 1236955 h 1374380"/>
                  <a:gd name="connsiteX3" fmla="*/ 840668 w 1098791"/>
                  <a:gd name="connsiteY3" fmla="*/ 1314200 h 1374380"/>
                  <a:gd name="connsiteX4" fmla="*/ 569759 w 1098791"/>
                  <a:gd name="connsiteY4" fmla="*/ 943333 h 1374380"/>
                  <a:gd name="connsiteX5" fmla="*/ 34132 w 1098791"/>
                  <a:gd name="connsiteY5" fmla="*/ 379466 h 1374380"/>
                  <a:gd name="connsiteX0" fmla="*/ 34132 w 1098791"/>
                  <a:gd name="connsiteY0" fmla="*/ 379466 h 1374380"/>
                  <a:gd name="connsiteX1" fmla="*/ 660232 w 1098791"/>
                  <a:gd name="connsiteY1" fmla="*/ 35476 h 1374380"/>
                  <a:gd name="connsiteX2" fmla="*/ 1096167 w 1098791"/>
                  <a:gd name="connsiteY2" fmla="*/ 1236955 h 1374380"/>
                  <a:gd name="connsiteX3" fmla="*/ 840668 w 1098791"/>
                  <a:gd name="connsiteY3" fmla="*/ 1314200 h 1374380"/>
                  <a:gd name="connsiteX4" fmla="*/ 569759 w 1098791"/>
                  <a:gd name="connsiteY4" fmla="*/ 943333 h 1374380"/>
                  <a:gd name="connsiteX5" fmla="*/ 34132 w 1098791"/>
                  <a:gd name="connsiteY5" fmla="*/ 379466 h 1374380"/>
                  <a:gd name="connsiteX0" fmla="*/ 2440 w 1067099"/>
                  <a:gd name="connsiteY0" fmla="*/ 381208 h 1376122"/>
                  <a:gd name="connsiteX1" fmla="*/ 628540 w 1067099"/>
                  <a:gd name="connsiteY1" fmla="*/ 37218 h 1376122"/>
                  <a:gd name="connsiteX2" fmla="*/ 1064475 w 1067099"/>
                  <a:gd name="connsiteY2" fmla="*/ 1238697 h 1376122"/>
                  <a:gd name="connsiteX3" fmla="*/ 808976 w 1067099"/>
                  <a:gd name="connsiteY3" fmla="*/ 1315942 h 1376122"/>
                  <a:gd name="connsiteX4" fmla="*/ 538067 w 1067099"/>
                  <a:gd name="connsiteY4" fmla="*/ 945075 h 1376122"/>
                  <a:gd name="connsiteX5" fmla="*/ 2440 w 1067099"/>
                  <a:gd name="connsiteY5" fmla="*/ 381208 h 1376122"/>
                  <a:gd name="connsiteX0" fmla="*/ 2440 w 1065276"/>
                  <a:gd name="connsiteY0" fmla="*/ 381208 h 1347042"/>
                  <a:gd name="connsiteX1" fmla="*/ 628540 w 1065276"/>
                  <a:gd name="connsiteY1" fmla="*/ 37218 h 1347042"/>
                  <a:gd name="connsiteX2" fmla="*/ 880362 w 1065276"/>
                  <a:gd name="connsiteY2" fmla="*/ 542556 h 1347042"/>
                  <a:gd name="connsiteX3" fmla="*/ 1064475 w 1065276"/>
                  <a:gd name="connsiteY3" fmla="*/ 1238697 h 1347042"/>
                  <a:gd name="connsiteX4" fmla="*/ 808976 w 1065276"/>
                  <a:gd name="connsiteY4" fmla="*/ 1315942 h 1347042"/>
                  <a:gd name="connsiteX5" fmla="*/ 538067 w 1065276"/>
                  <a:gd name="connsiteY5" fmla="*/ 945075 h 1347042"/>
                  <a:gd name="connsiteX6" fmla="*/ 2440 w 1065276"/>
                  <a:gd name="connsiteY6" fmla="*/ 381208 h 1347042"/>
                  <a:gd name="connsiteX0" fmla="*/ 2126 w 1064415"/>
                  <a:gd name="connsiteY0" fmla="*/ 347868 h 1313702"/>
                  <a:gd name="connsiteX1" fmla="*/ 628226 w 1064415"/>
                  <a:gd name="connsiteY1" fmla="*/ 3878 h 1313702"/>
                  <a:gd name="connsiteX2" fmla="*/ 595235 w 1064415"/>
                  <a:gd name="connsiteY2" fmla="*/ 550439 h 1313702"/>
                  <a:gd name="connsiteX3" fmla="*/ 1064161 w 1064415"/>
                  <a:gd name="connsiteY3" fmla="*/ 1205357 h 1313702"/>
                  <a:gd name="connsiteX4" fmla="*/ 808662 w 1064415"/>
                  <a:gd name="connsiteY4" fmla="*/ 1282602 h 1313702"/>
                  <a:gd name="connsiteX5" fmla="*/ 537753 w 1064415"/>
                  <a:gd name="connsiteY5" fmla="*/ 911735 h 1313702"/>
                  <a:gd name="connsiteX6" fmla="*/ 2126 w 1064415"/>
                  <a:gd name="connsiteY6" fmla="*/ 347868 h 1313702"/>
                  <a:gd name="connsiteX0" fmla="*/ 2226 w 1064682"/>
                  <a:gd name="connsiteY0" fmla="*/ 353099 h 1318933"/>
                  <a:gd name="connsiteX1" fmla="*/ 628326 w 1064682"/>
                  <a:gd name="connsiteY1" fmla="*/ 9109 h 1318933"/>
                  <a:gd name="connsiteX2" fmla="*/ 760227 w 1064682"/>
                  <a:gd name="connsiteY2" fmla="*/ 690582 h 1318933"/>
                  <a:gd name="connsiteX3" fmla="*/ 1064261 w 1064682"/>
                  <a:gd name="connsiteY3" fmla="*/ 1210588 h 1318933"/>
                  <a:gd name="connsiteX4" fmla="*/ 808762 w 1064682"/>
                  <a:gd name="connsiteY4" fmla="*/ 1287833 h 1318933"/>
                  <a:gd name="connsiteX5" fmla="*/ 537853 w 1064682"/>
                  <a:gd name="connsiteY5" fmla="*/ 916966 h 1318933"/>
                  <a:gd name="connsiteX6" fmla="*/ 2226 w 1064682"/>
                  <a:gd name="connsiteY6" fmla="*/ 353099 h 1318933"/>
                  <a:gd name="connsiteX0" fmla="*/ 2226 w 1066274"/>
                  <a:gd name="connsiteY0" fmla="*/ 353099 h 1318933"/>
                  <a:gd name="connsiteX1" fmla="*/ 628326 w 1066274"/>
                  <a:gd name="connsiteY1" fmla="*/ 9109 h 1318933"/>
                  <a:gd name="connsiteX2" fmla="*/ 760227 w 1066274"/>
                  <a:gd name="connsiteY2" fmla="*/ 690582 h 1318933"/>
                  <a:gd name="connsiteX3" fmla="*/ 1064261 w 1066274"/>
                  <a:gd name="connsiteY3" fmla="*/ 1210588 h 1318933"/>
                  <a:gd name="connsiteX4" fmla="*/ 808762 w 1066274"/>
                  <a:gd name="connsiteY4" fmla="*/ 1287833 h 1318933"/>
                  <a:gd name="connsiteX5" fmla="*/ 537853 w 1066274"/>
                  <a:gd name="connsiteY5" fmla="*/ 916966 h 1318933"/>
                  <a:gd name="connsiteX6" fmla="*/ 2226 w 1066274"/>
                  <a:gd name="connsiteY6" fmla="*/ 353099 h 1318933"/>
                  <a:gd name="connsiteX0" fmla="*/ 2260 w 1069899"/>
                  <a:gd name="connsiteY0" fmla="*/ 352774 h 1318608"/>
                  <a:gd name="connsiteX1" fmla="*/ 628360 w 1069899"/>
                  <a:gd name="connsiteY1" fmla="*/ 8784 h 1318608"/>
                  <a:gd name="connsiteX2" fmla="*/ 812726 w 1069899"/>
                  <a:gd name="connsiteY2" fmla="*/ 682762 h 1318608"/>
                  <a:gd name="connsiteX3" fmla="*/ 1064295 w 1069899"/>
                  <a:gd name="connsiteY3" fmla="*/ 1210263 h 1318608"/>
                  <a:gd name="connsiteX4" fmla="*/ 808796 w 1069899"/>
                  <a:gd name="connsiteY4" fmla="*/ 1287508 h 1318608"/>
                  <a:gd name="connsiteX5" fmla="*/ 537887 w 1069899"/>
                  <a:gd name="connsiteY5" fmla="*/ 916641 h 1318608"/>
                  <a:gd name="connsiteX6" fmla="*/ 2260 w 1069899"/>
                  <a:gd name="connsiteY6" fmla="*/ 352774 h 1318608"/>
                  <a:gd name="connsiteX0" fmla="*/ 2260 w 1065676"/>
                  <a:gd name="connsiteY0" fmla="*/ 352774 h 1318608"/>
                  <a:gd name="connsiteX1" fmla="*/ 628360 w 1065676"/>
                  <a:gd name="connsiteY1" fmla="*/ 8784 h 1318608"/>
                  <a:gd name="connsiteX2" fmla="*/ 812726 w 1065676"/>
                  <a:gd name="connsiteY2" fmla="*/ 682762 h 1318608"/>
                  <a:gd name="connsiteX3" fmla="*/ 1064295 w 1065676"/>
                  <a:gd name="connsiteY3" fmla="*/ 1210263 h 1318608"/>
                  <a:gd name="connsiteX4" fmla="*/ 808796 w 1065676"/>
                  <a:gd name="connsiteY4" fmla="*/ 1287508 h 1318608"/>
                  <a:gd name="connsiteX5" fmla="*/ 537887 w 1065676"/>
                  <a:gd name="connsiteY5" fmla="*/ 916641 h 1318608"/>
                  <a:gd name="connsiteX6" fmla="*/ 2260 w 1065676"/>
                  <a:gd name="connsiteY6" fmla="*/ 352774 h 1318608"/>
                  <a:gd name="connsiteX0" fmla="*/ 2260 w 1065214"/>
                  <a:gd name="connsiteY0" fmla="*/ 352774 h 1318608"/>
                  <a:gd name="connsiteX1" fmla="*/ 628360 w 1065214"/>
                  <a:gd name="connsiteY1" fmla="*/ 8784 h 1318608"/>
                  <a:gd name="connsiteX2" fmla="*/ 812726 w 1065214"/>
                  <a:gd name="connsiteY2" fmla="*/ 682762 h 1318608"/>
                  <a:gd name="connsiteX3" fmla="*/ 1064295 w 1065214"/>
                  <a:gd name="connsiteY3" fmla="*/ 1210263 h 1318608"/>
                  <a:gd name="connsiteX4" fmla="*/ 808796 w 1065214"/>
                  <a:gd name="connsiteY4" fmla="*/ 1287508 h 1318608"/>
                  <a:gd name="connsiteX5" fmla="*/ 537887 w 1065214"/>
                  <a:gd name="connsiteY5" fmla="*/ 916641 h 1318608"/>
                  <a:gd name="connsiteX6" fmla="*/ 2260 w 1065214"/>
                  <a:gd name="connsiteY6" fmla="*/ 352774 h 1318608"/>
                  <a:gd name="connsiteX0" fmla="*/ 2260 w 1064295"/>
                  <a:gd name="connsiteY0" fmla="*/ 352774 h 1318608"/>
                  <a:gd name="connsiteX1" fmla="*/ 628360 w 1064295"/>
                  <a:gd name="connsiteY1" fmla="*/ 8784 h 1318608"/>
                  <a:gd name="connsiteX2" fmla="*/ 812726 w 1064295"/>
                  <a:gd name="connsiteY2" fmla="*/ 682762 h 1318608"/>
                  <a:gd name="connsiteX3" fmla="*/ 1064295 w 1064295"/>
                  <a:gd name="connsiteY3" fmla="*/ 1210263 h 1318608"/>
                  <a:gd name="connsiteX4" fmla="*/ 808796 w 1064295"/>
                  <a:gd name="connsiteY4" fmla="*/ 1287508 h 1318608"/>
                  <a:gd name="connsiteX5" fmla="*/ 537887 w 1064295"/>
                  <a:gd name="connsiteY5" fmla="*/ 916641 h 1318608"/>
                  <a:gd name="connsiteX6" fmla="*/ 2260 w 1064295"/>
                  <a:gd name="connsiteY6" fmla="*/ 352774 h 1318608"/>
                  <a:gd name="connsiteX0" fmla="*/ 2260 w 1064295"/>
                  <a:gd name="connsiteY0" fmla="*/ 352774 h 1318608"/>
                  <a:gd name="connsiteX1" fmla="*/ 628360 w 1064295"/>
                  <a:gd name="connsiteY1" fmla="*/ 8784 h 1318608"/>
                  <a:gd name="connsiteX2" fmla="*/ 812726 w 1064295"/>
                  <a:gd name="connsiteY2" fmla="*/ 682762 h 1318608"/>
                  <a:gd name="connsiteX3" fmla="*/ 1064295 w 1064295"/>
                  <a:gd name="connsiteY3" fmla="*/ 1210263 h 1318608"/>
                  <a:gd name="connsiteX4" fmla="*/ 808796 w 1064295"/>
                  <a:gd name="connsiteY4" fmla="*/ 1287508 h 1318608"/>
                  <a:gd name="connsiteX5" fmla="*/ 537887 w 1064295"/>
                  <a:gd name="connsiteY5" fmla="*/ 916641 h 1318608"/>
                  <a:gd name="connsiteX6" fmla="*/ 2260 w 1064295"/>
                  <a:gd name="connsiteY6" fmla="*/ 352774 h 1318608"/>
                  <a:gd name="connsiteX0" fmla="*/ 2260 w 1064295"/>
                  <a:gd name="connsiteY0" fmla="*/ 352774 h 1318608"/>
                  <a:gd name="connsiteX1" fmla="*/ 628360 w 1064295"/>
                  <a:gd name="connsiteY1" fmla="*/ 8784 h 1318608"/>
                  <a:gd name="connsiteX2" fmla="*/ 812726 w 1064295"/>
                  <a:gd name="connsiteY2" fmla="*/ 682762 h 1318608"/>
                  <a:gd name="connsiteX3" fmla="*/ 1064295 w 1064295"/>
                  <a:gd name="connsiteY3" fmla="*/ 1210263 h 1318608"/>
                  <a:gd name="connsiteX4" fmla="*/ 808796 w 1064295"/>
                  <a:gd name="connsiteY4" fmla="*/ 1287508 h 1318608"/>
                  <a:gd name="connsiteX5" fmla="*/ 537887 w 1064295"/>
                  <a:gd name="connsiteY5" fmla="*/ 916641 h 1318608"/>
                  <a:gd name="connsiteX6" fmla="*/ 2260 w 1064295"/>
                  <a:gd name="connsiteY6" fmla="*/ 352774 h 1318608"/>
                  <a:gd name="connsiteX0" fmla="*/ 2265 w 1064300"/>
                  <a:gd name="connsiteY0" fmla="*/ 352936 h 1318770"/>
                  <a:gd name="connsiteX1" fmla="*/ 628365 w 1064300"/>
                  <a:gd name="connsiteY1" fmla="*/ 8946 h 1318770"/>
                  <a:gd name="connsiteX2" fmla="*/ 820227 w 1064300"/>
                  <a:gd name="connsiteY2" fmla="*/ 686672 h 1318770"/>
                  <a:gd name="connsiteX3" fmla="*/ 1064300 w 1064300"/>
                  <a:gd name="connsiteY3" fmla="*/ 1210425 h 1318770"/>
                  <a:gd name="connsiteX4" fmla="*/ 808801 w 1064300"/>
                  <a:gd name="connsiteY4" fmla="*/ 1287670 h 1318770"/>
                  <a:gd name="connsiteX5" fmla="*/ 537892 w 1064300"/>
                  <a:gd name="connsiteY5" fmla="*/ 916803 h 1318770"/>
                  <a:gd name="connsiteX6" fmla="*/ 2265 w 1064300"/>
                  <a:gd name="connsiteY6" fmla="*/ 352936 h 1318770"/>
                  <a:gd name="connsiteX0" fmla="*/ 2265 w 1064300"/>
                  <a:gd name="connsiteY0" fmla="*/ 352936 h 1318770"/>
                  <a:gd name="connsiteX1" fmla="*/ 628365 w 1064300"/>
                  <a:gd name="connsiteY1" fmla="*/ 8946 h 1318770"/>
                  <a:gd name="connsiteX2" fmla="*/ 820227 w 1064300"/>
                  <a:gd name="connsiteY2" fmla="*/ 686672 h 1318770"/>
                  <a:gd name="connsiteX3" fmla="*/ 1064300 w 1064300"/>
                  <a:gd name="connsiteY3" fmla="*/ 1210425 h 1318770"/>
                  <a:gd name="connsiteX4" fmla="*/ 808801 w 1064300"/>
                  <a:gd name="connsiteY4" fmla="*/ 1287670 h 1318770"/>
                  <a:gd name="connsiteX5" fmla="*/ 537892 w 1064300"/>
                  <a:gd name="connsiteY5" fmla="*/ 916803 h 1318770"/>
                  <a:gd name="connsiteX6" fmla="*/ 2265 w 1064300"/>
                  <a:gd name="connsiteY6" fmla="*/ 352936 h 1318770"/>
                  <a:gd name="connsiteX0" fmla="*/ 2410 w 1064445"/>
                  <a:gd name="connsiteY0" fmla="*/ 360187 h 1326021"/>
                  <a:gd name="connsiteX1" fmla="*/ 594782 w 1064445"/>
                  <a:gd name="connsiteY1" fmla="*/ 8702 h 1326021"/>
                  <a:gd name="connsiteX2" fmla="*/ 820372 w 1064445"/>
                  <a:gd name="connsiteY2" fmla="*/ 693923 h 1326021"/>
                  <a:gd name="connsiteX3" fmla="*/ 1064445 w 1064445"/>
                  <a:gd name="connsiteY3" fmla="*/ 1217676 h 1326021"/>
                  <a:gd name="connsiteX4" fmla="*/ 808946 w 1064445"/>
                  <a:gd name="connsiteY4" fmla="*/ 1294921 h 1326021"/>
                  <a:gd name="connsiteX5" fmla="*/ 538037 w 1064445"/>
                  <a:gd name="connsiteY5" fmla="*/ 924054 h 1326021"/>
                  <a:gd name="connsiteX6" fmla="*/ 2410 w 1064445"/>
                  <a:gd name="connsiteY6" fmla="*/ 360187 h 1326021"/>
                  <a:gd name="connsiteX0" fmla="*/ 2314 w 1064349"/>
                  <a:gd name="connsiteY0" fmla="*/ 371041 h 1336875"/>
                  <a:gd name="connsiteX1" fmla="*/ 594686 w 1064349"/>
                  <a:gd name="connsiteY1" fmla="*/ 19556 h 1336875"/>
                  <a:gd name="connsiteX2" fmla="*/ 820276 w 1064349"/>
                  <a:gd name="connsiteY2" fmla="*/ 704777 h 1336875"/>
                  <a:gd name="connsiteX3" fmla="*/ 1064349 w 1064349"/>
                  <a:gd name="connsiteY3" fmla="*/ 1228530 h 1336875"/>
                  <a:gd name="connsiteX4" fmla="*/ 808850 w 1064349"/>
                  <a:gd name="connsiteY4" fmla="*/ 1305775 h 1336875"/>
                  <a:gd name="connsiteX5" fmla="*/ 537941 w 1064349"/>
                  <a:gd name="connsiteY5" fmla="*/ 934908 h 1336875"/>
                  <a:gd name="connsiteX6" fmla="*/ 2314 w 1064349"/>
                  <a:gd name="connsiteY6" fmla="*/ 371041 h 1336875"/>
                  <a:gd name="connsiteX0" fmla="*/ 2063 w 1064098"/>
                  <a:gd name="connsiteY0" fmla="*/ 356644 h 1322478"/>
                  <a:gd name="connsiteX1" fmla="*/ 594435 w 1064098"/>
                  <a:gd name="connsiteY1" fmla="*/ 5159 h 1322478"/>
                  <a:gd name="connsiteX2" fmla="*/ 820025 w 1064098"/>
                  <a:gd name="connsiteY2" fmla="*/ 690380 h 1322478"/>
                  <a:gd name="connsiteX3" fmla="*/ 1064098 w 1064098"/>
                  <a:gd name="connsiteY3" fmla="*/ 1214133 h 1322478"/>
                  <a:gd name="connsiteX4" fmla="*/ 808599 w 1064098"/>
                  <a:gd name="connsiteY4" fmla="*/ 1291378 h 1322478"/>
                  <a:gd name="connsiteX5" fmla="*/ 537690 w 1064098"/>
                  <a:gd name="connsiteY5" fmla="*/ 920511 h 1322478"/>
                  <a:gd name="connsiteX6" fmla="*/ 2063 w 1064098"/>
                  <a:gd name="connsiteY6" fmla="*/ 356644 h 1322478"/>
                  <a:gd name="connsiteX0" fmla="*/ 2140 w 1064175"/>
                  <a:gd name="connsiteY0" fmla="*/ 359247 h 1325081"/>
                  <a:gd name="connsiteX1" fmla="*/ 594512 w 1064175"/>
                  <a:gd name="connsiteY1" fmla="*/ 7762 h 1325081"/>
                  <a:gd name="connsiteX2" fmla="*/ 820102 w 1064175"/>
                  <a:gd name="connsiteY2" fmla="*/ 692983 h 1325081"/>
                  <a:gd name="connsiteX3" fmla="*/ 1064175 w 1064175"/>
                  <a:gd name="connsiteY3" fmla="*/ 1216736 h 1325081"/>
                  <a:gd name="connsiteX4" fmla="*/ 808676 w 1064175"/>
                  <a:gd name="connsiteY4" fmla="*/ 1293981 h 1325081"/>
                  <a:gd name="connsiteX5" fmla="*/ 537767 w 1064175"/>
                  <a:gd name="connsiteY5" fmla="*/ 923114 h 1325081"/>
                  <a:gd name="connsiteX6" fmla="*/ 2140 w 1064175"/>
                  <a:gd name="connsiteY6" fmla="*/ 359247 h 1325081"/>
                  <a:gd name="connsiteX0" fmla="*/ 930 w 2068805"/>
                  <a:gd name="connsiteY0" fmla="*/ 64744 h 1603281"/>
                  <a:gd name="connsiteX1" fmla="*/ 1599142 w 2068805"/>
                  <a:gd name="connsiteY1" fmla="*/ 285962 h 1603281"/>
                  <a:gd name="connsiteX2" fmla="*/ 1824732 w 2068805"/>
                  <a:gd name="connsiteY2" fmla="*/ 971183 h 1603281"/>
                  <a:gd name="connsiteX3" fmla="*/ 2068805 w 2068805"/>
                  <a:gd name="connsiteY3" fmla="*/ 1494936 h 1603281"/>
                  <a:gd name="connsiteX4" fmla="*/ 1813306 w 2068805"/>
                  <a:gd name="connsiteY4" fmla="*/ 1572181 h 1603281"/>
                  <a:gd name="connsiteX5" fmla="*/ 1542397 w 2068805"/>
                  <a:gd name="connsiteY5" fmla="*/ 1201314 h 1603281"/>
                  <a:gd name="connsiteX6" fmla="*/ 930 w 2068805"/>
                  <a:gd name="connsiteY6" fmla="*/ 64744 h 1603281"/>
                  <a:gd name="connsiteX0" fmla="*/ 930 w 2068805"/>
                  <a:gd name="connsiteY0" fmla="*/ 828093 h 2366630"/>
                  <a:gd name="connsiteX1" fmla="*/ 1599142 w 2068805"/>
                  <a:gd name="connsiteY1" fmla="*/ 19407 h 2366630"/>
                  <a:gd name="connsiteX2" fmla="*/ 1824732 w 2068805"/>
                  <a:gd name="connsiteY2" fmla="*/ 1734532 h 2366630"/>
                  <a:gd name="connsiteX3" fmla="*/ 2068805 w 2068805"/>
                  <a:gd name="connsiteY3" fmla="*/ 2258285 h 2366630"/>
                  <a:gd name="connsiteX4" fmla="*/ 1813306 w 2068805"/>
                  <a:gd name="connsiteY4" fmla="*/ 2335530 h 2366630"/>
                  <a:gd name="connsiteX5" fmla="*/ 1542397 w 2068805"/>
                  <a:gd name="connsiteY5" fmla="*/ 1964663 h 2366630"/>
                  <a:gd name="connsiteX6" fmla="*/ 930 w 2068805"/>
                  <a:gd name="connsiteY6" fmla="*/ 828093 h 2366630"/>
                  <a:gd name="connsiteX0" fmla="*/ 733 w 2068608"/>
                  <a:gd name="connsiteY0" fmla="*/ 822135 h 2360672"/>
                  <a:gd name="connsiteX1" fmla="*/ 1598945 w 2068608"/>
                  <a:gd name="connsiteY1" fmla="*/ 13449 h 2360672"/>
                  <a:gd name="connsiteX2" fmla="*/ 1824535 w 2068608"/>
                  <a:gd name="connsiteY2" fmla="*/ 1728574 h 2360672"/>
                  <a:gd name="connsiteX3" fmla="*/ 2068608 w 2068608"/>
                  <a:gd name="connsiteY3" fmla="*/ 2252327 h 2360672"/>
                  <a:gd name="connsiteX4" fmla="*/ 1813109 w 2068608"/>
                  <a:gd name="connsiteY4" fmla="*/ 2329572 h 2360672"/>
                  <a:gd name="connsiteX5" fmla="*/ 1542200 w 2068608"/>
                  <a:gd name="connsiteY5" fmla="*/ 1958705 h 2360672"/>
                  <a:gd name="connsiteX6" fmla="*/ 733 w 2068608"/>
                  <a:gd name="connsiteY6" fmla="*/ 822135 h 2360672"/>
                  <a:gd name="connsiteX0" fmla="*/ 733 w 2068608"/>
                  <a:gd name="connsiteY0" fmla="*/ 822135 h 2360672"/>
                  <a:gd name="connsiteX1" fmla="*/ 1598945 w 2068608"/>
                  <a:gd name="connsiteY1" fmla="*/ 13449 h 2360672"/>
                  <a:gd name="connsiteX2" fmla="*/ 1620314 w 2068608"/>
                  <a:gd name="connsiteY2" fmla="*/ 843918 h 2360672"/>
                  <a:gd name="connsiteX3" fmla="*/ 1824535 w 2068608"/>
                  <a:gd name="connsiteY3" fmla="*/ 1728574 h 2360672"/>
                  <a:gd name="connsiteX4" fmla="*/ 2068608 w 2068608"/>
                  <a:gd name="connsiteY4" fmla="*/ 2252327 h 2360672"/>
                  <a:gd name="connsiteX5" fmla="*/ 1813109 w 2068608"/>
                  <a:gd name="connsiteY5" fmla="*/ 2329572 h 2360672"/>
                  <a:gd name="connsiteX6" fmla="*/ 1542200 w 2068608"/>
                  <a:gd name="connsiteY6" fmla="*/ 1958705 h 2360672"/>
                  <a:gd name="connsiteX7" fmla="*/ 733 w 2068608"/>
                  <a:gd name="connsiteY7" fmla="*/ 822135 h 2360672"/>
                  <a:gd name="connsiteX0" fmla="*/ 828 w 2068703"/>
                  <a:gd name="connsiteY0" fmla="*/ 842505 h 2381042"/>
                  <a:gd name="connsiteX1" fmla="*/ 1599040 w 2068703"/>
                  <a:gd name="connsiteY1" fmla="*/ 33819 h 2381042"/>
                  <a:gd name="connsiteX2" fmla="*/ 1620409 w 2068703"/>
                  <a:gd name="connsiteY2" fmla="*/ 864288 h 2381042"/>
                  <a:gd name="connsiteX3" fmla="*/ 1824630 w 2068703"/>
                  <a:gd name="connsiteY3" fmla="*/ 1748944 h 2381042"/>
                  <a:gd name="connsiteX4" fmla="*/ 2068703 w 2068703"/>
                  <a:gd name="connsiteY4" fmla="*/ 2272697 h 2381042"/>
                  <a:gd name="connsiteX5" fmla="*/ 1813204 w 2068703"/>
                  <a:gd name="connsiteY5" fmla="*/ 2349942 h 2381042"/>
                  <a:gd name="connsiteX6" fmla="*/ 1542295 w 2068703"/>
                  <a:gd name="connsiteY6" fmla="*/ 1979075 h 2381042"/>
                  <a:gd name="connsiteX7" fmla="*/ 828 w 2068703"/>
                  <a:gd name="connsiteY7" fmla="*/ 842505 h 2381042"/>
                  <a:gd name="connsiteX0" fmla="*/ 731 w 2068606"/>
                  <a:gd name="connsiteY0" fmla="*/ 879349 h 2417886"/>
                  <a:gd name="connsiteX1" fmla="*/ 1598943 w 2068606"/>
                  <a:gd name="connsiteY1" fmla="*/ 70663 h 2417886"/>
                  <a:gd name="connsiteX2" fmla="*/ 1620312 w 2068606"/>
                  <a:gd name="connsiteY2" fmla="*/ 901132 h 2417886"/>
                  <a:gd name="connsiteX3" fmla="*/ 1824533 w 2068606"/>
                  <a:gd name="connsiteY3" fmla="*/ 1785788 h 2417886"/>
                  <a:gd name="connsiteX4" fmla="*/ 2068606 w 2068606"/>
                  <a:gd name="connsiteY4" fmla="*/ 2309541 h 2417886"/>
                  <a:gd name="connsiteX5" fmla="*/ 1813107 w 2068606"/>
                  <a:gd name="connsiteY5" fmla="*/ 2386786 h 2417886"/>
                  <a:gd name="connsiteX6" fmla="*/ 1542198 w 2068606"/>
                  <a:gd name="connsiteY6" fmla="*/ 2015919 h 2417886"/>
                  <a:gd name="connsiteX7" fmla="*/ 731 w 2068606"/>
                  <a:gd name="connsiteY7" fmla="*/ 879349 h 2417886"/>
                  <a:gd name="connsiteX0" fmla="*/ 904 w 2068779"/>
                  <a:gd name="connsiteY0" fmla="*/ 808702 h 2347239"/>
                  <a:gd name="connsiteX1" fmla="*/ 1599116 w 2068779"/>
                  <a:gd name="connsiteY1" fmla="*/ 16 h 2347239"/>
                  <a:gd name="connsiteX2" fmla="*/ 1591609 w 2068779"/>
                  <a:gd name="connsiteY2" fmla="*/ 830485 h 2347239"/>
                  <a:gd name="connsiteX3" fmla="*/ 1824706 w 2068779"/>
                  <a:gd name="connsiteY3" fmla="*/ 1715141 h 2347239"/>
                  <a:gd name="connsiteX4" fmla="*/ 2068779 w 2068779"/>
                  <a:gd name="connsiteY4" fmla="*/ 2238894 h 2347239"/>
                  <a:gd name="connsiteX5" fmla="*/ 1813280 w 2068779"/>
                  <a:gd name="connsiteY5" fmla="*/ 2316139 h 2347239"/>
                  <a:gd name="connsiteX6" fmla="*/ 1542371 w 2068779"/>
                  <a:gd name="connsiteY6" fmla="*/ 1945272 h 2347239"/>
                  <a:gd name="connsiteX7" fmla="*/ 904 w 2068779"/>
                  <a:gd name="connsiteY7" fmla="*/ 808702 h 2347239"/>
                  <a:gd name="connsiteX0" fmla="*/ 737 w 2068612"/>
                  <a:gd name="connsiteY0" fmla="*/ 874756 h 2413293"/>
                  <a:gd name="connsiteX1" fmla="*/ 1598949 w 2068612"/>
                  <a:gd name="connsiteY1" fmla="*/ 66070 h 2413293"/>
                  <a:gd name="connsiteX2" fmla="*/ 1591442 w 2068612"/>
                  <a:gd name="connsiteY2" fmla="*/ 896539 h 2413293"/>
                  <a:gd name="connsiteX3" fmla="*/ 1824539 w 2068612"/>
                  <a:gd name="connsiteY3" fmla="*/ 1781195 h 2413293"/>
                  <a:gd name="connsiteX4" fmla="*/ 2068612 w 2068612"/>
                  <a:gd name="connsiteY4" fmla="*/ 2304948 h 2413293"/>
                  <a:gd name="connsiteX5" fmla="*/ 1813113 w 2068612"/>
                  <a:gd name="connsiteY5" fmla="*/ 2382193 h 2413293"/>
                  <a:gd name="connsiteX6" fmla="*/ 1542204 w 2068612"/>
                  <a:gd name="connsiteY6" fmla="*/ 2011326 h 2413293"/>
                  <a:gd name="connsiteX7" fmla="*/ 737 w 2068612"/>
                  <a:gd name="connsiteY7" fmla="*/ 874756 h 2413293"/>
                  <a:gd name="connsiteX0" fmla="*/ 30428 w 2098303"/>
                  <a:gd name="connsiteY0" fmla="*/ 874756 h 2413293"/>
                  <a:gd name="connsiteX1" fmla="*/ 1628640 w 2098303"/>
                  <a:gd name="connsiteY1" fmla="*/ 66070 h 2413293"/>
                  <a:gd name="connsiteX2" fmla="*/ 1621133 w 2098303"/>
                  <a:gd name="connsiteY2" fmla="*/ 896539 h 2413293"/>
                  <a:gd name="connsiteX3" fmla="*/ 1854230 w 2098303"/>
                  <a:gd name="connsiteY3" fmla="*/ 1781195 h 2413293"/>
                  <a:gd name="connsiteX4" fmla="*/ 2098303 w 2098303"/>
                  <a:gd name="connsiteY4" fmla="*/ 2304948 h 2413293"/>
                  <a:gd name="connsiteX5" fmla="*/ 1842804 w 2098303"/>
                  <a:gd name="connsiteY5" fmla="*/ 2382193 h 2413293"/>
                  <a:gd name="connsiteX6" fmla="*/ 1571895 w 2098303"/>
                  <a:gd name="connsiteY6" fmla="*/ 2011326 h 2413293"/>
                  <a:gd name="connsiteX7" fmla="*/ 653794 w 2098303"/>
                  <a:gd name="connsiteY7" fmla="*/ 1315237 h 2413293"/>
                  <a:gd name="connsiteX8" fmla="*/ 30428 w 2098303"/>
                  <a:gd name="connsiteY8" fmla="*/ 874756 h 2413293"/>
                  <a:gd name="connsiteX0" fmla="*/ 24838 w 2092713"/>
                  <a:gd name="connsiteY0" fmla="*/ 874756 h 2413293"/>
                  <a:gd name="connsiteX1" fmla="*/ 1623050 w 2092713"/>
                  <a:gd name="connsiteY1" fmla="*/ 66070 h 2413293"/>
                  <a:gd name="connsiteX2" fmla="*/ 1615543 w 2092713"/>
                  <a:gd name="connsiteY2" fmla="*/ 896539 h 2413293"/>
                  <a:gd name="connsiteX3" fmla="*/ 1848640 w 2092713"/>
                  <a:gd name="connsiteY3" fmla="*/ 1781195 h 2413293"/>
                  <a:gd name="connsiteX4" fmla="*/ 2092713 w 2092713"/>
                  <a:gd name="connsiteY4" fmla="*/ 2304948 h 2413293"/>
                  <a:gd name="connsiteX5" fmla="*/ 1837214 w 2092713"/>
                  <a:gd name="connsiteY5" fmla="*/ 2382193 h 2413293"/>
                  <a:gd name="connsiteX6" fmla="*/ 1566305 w 2092713"/>
                  <a:gd name="connsiteY6" fmla="*/ 2011326 h 2413293"/>
                  <a:gd name="connsiteX7" fmla="*/ 797395 w 2092713"/>
                  <a:gd name="connsiteY7" fmla="*/ 1247860 h 2413293"/>
                  <a:gd name="connsiteX8" fmla="*/ 24838 w 2092713"/>
                  <a:gd name="connsiteY8" fmla="*/ 874756 h 2413293"/>
                  <a:gd name="connsiteX0" fmla="*/ 737 w 2068612"/>
                  <a:gd name="connsiteY0" fmla="*/ 874756 h 2413293"/>
                  <a:gd name="connsiteX1" fmla="*/ 1598949 w 2068612"/>
                  <a:gd name="connsiteY1" fmla="*/ 66070 h 2413293"/>
                  <a:gd name="connsiteX2" fmla="*/ 1591442 w 2068612"/>
                  <a:gd name="connsiteY2" fmla="*/ 896539 h 2413293"/>
                  <a:gd name="connsiteX3" fmla="*/ 1824539 w 2068612"/>
                  <a:gd name="connsiteY3" fmla="*/ 1781195 h 2413293"/>
                  <a:gd name="connsiteX4" fmla="*/ 2068612 w 2068612"/>
                  <a:gd name="connsiteY4" fmla="*/ 2304948 h 2413293"/>
                  <a:gd name="connsiteX5" fmla="*/ 1813113 w 2068612"/>
                  <a:gd name="connsiteY5" fmla="*/ 2382193 h 2413293"/>
                  <a:gd name="connsiteX6" fmla="*/ 1542204 w 2068612"/>
                  <a:gd name="connsiteY6" fmla="*/ 2011326 h 2413293"/>
                  <a:gd name="connsiteX7" fmla="*/ 773294 w 2068612"/>
                  <a:gd name="connsiteY7" fmla="*/ 1247860 h 2413293"/>
                  <a:gd name="connsiteX8" fmla="*/ 737 w 2068612"/>
                  <a:gd name="connsiteY8" fmla="*/ 874756 h 2413293"/>
                  <a:gd name="connsiteX0" fmla="*/ 904 w 2068779"/>
                  <a:gd name="connsiteY0" fmla="*/ 794293 h 2347268"/>
                  <a:gd name="connsiteX1" fmla="*/ 1599116 w 2068779"/>
                  <a:gd name="connsiteY1" fmla="*/ 45 h 2347268"/>
                  <a:gd name="connsiteX2" fmla="*/ 1591609 w 2068779"/>
                  <a:gd name="connsiteY2" fmla="*/ 830514 h 2347268"/>
                  <a:gd name="connsiteX3" fmla="*/ 1824706 w 2068779"/>
                  <a:gd name="connsiteY3" fmla="*/ 1715170 h 2347268"/>
                  <a:gd name="connsiteX4" fmla="*/ 2068779 w 2068779"/>
                  <a:gd name="connsiteY4" fmla="*/ 2238923 h 2347268"/>
                  <a:gd name="connsiteX5" fmla="*/ 1813280 w 2068779"/>
                  <a:gd name="connsiteY5" fmla="*/ 2316168 h 2347268"/>
                  <a:gd name="connsiteX6" fmla="*/ 1542371 w 2068779"/>
                  <a:gd name="connsiteY6" fmla="*/ 1945301 h 2347268"/>
                  <a:gd name="connsiteX7" fmla="*/ 773461 w 2068779"/>
                  <a:gd name="connsiteY7" fmla="*/ 1181835 h 2347268"/>
                  <a:gd name="connsiteX8" fmla="*/ 904 w 2068779"/>
                  <a:gd name="connsiteY8" fmla="*/ 794293 h 2347268"/>
                  <a:gd name="connsiteX0" fmla="*/ 904 w 2068779"/>
                  <a:gd name="connsiteY0" fmla="*/ 794293 h 2347268"/>
                  <a:gd name="connsiteX1" fmla="*/ 1599116 w 2068779"/>
                  <a:gd name="connsiteY1" fmla="*/ 45 h 2347268"/>
                  <a:gd name="connsiteX2" fmla="*/ 1591609 w 2068779"/>
                  <a:gd name="connsiteY2" fmla="*/ 830514 h 2347268"/>
                  <a:gd name="connsiteX3" fmla="*/ 1824706 w 2068779"/>
                  <a:gd name="connsiteY3" fmla="*/ 1715170 h 2347268"/>
                  <a:gd name="connsiteX4" fmla="*/ 2068779 w 2068779"/>
                  <a:gd name="connsiteY4" fmla="*/ 2238923 h 2347268"/>
                  <a:gd name="connsiteX5" fmla="*/ 1813280 w 2068779"/>
                  <a:gd name="connsiteY5" fmla="*/ 2316168 h 2347268"/>
                  <a:gd name="connsiteX6" fmla="*/ 1542371 w 2068779"/>
                  <a:gd name="connsiteY6" fmla="*/ 1945301 h 2347268"/>
                  <a:gd name="connsiteX7" fmla="*/ 773461 w 2068779"/>
                  <a:gd name="connsiteY7" fmla="*/ 1181835 h 2347268"/>
                  <a:gd name="connsiteX8" fmla="*/ 904 w 2068779"/>
                  <a:gd name="connsiteY8" fmla="*/ 794293 h 2347268"/>
                  <a:gd name="connsiteX0" fmla="*/ 904 w 2068779"/>
                  <a:gd name="connsiteY0" fmla="*/ 794293 h 2347268"/>
                  <a:gd name="connsiteX1" fmla="*/ 1599116 w 2068779"/>
                  <a:gd name="connsiteY1" fmla="*/ 45 h 2347268"/>
                  <a:gd name="connsiteX2" fmla="*/ 1591609 w 2068779"/>
                  <a:gd name="connsiteY2" fmla="*/ 830514 h 2347268"/>
                  <a:gd name="connsiteX3" fmla="*/ 1824706 w 2068779"/>
                  <a:gd name="connsiteY3" fmla="*/ 1715170 h 2347268"/>
                  <a:gd name="connsiteX4" fmla="*/ 2068779 w 2068779"/>
                  <a:gd name="connsiteY4" fmla="*/ 2238923 h 2347268"/>
                  <a:gd name="connsiteX5" fmla="*/ 1813280 w 2068779"/>
                  <a:gd name="connsiteY5" fmla="*/ 2316168 h 2347268"/>
                  <a:gd name="connsiteX6" fmla="*/ 1542371 w 2068779"/>
                  <a:gd name="connsiteY6" fmla="*/ 1945301 h 2347268"/>
                  <a:gd name="connsiteX7" fmla="*/ 773461 w 2068779"/>
                  <a:gd name="connsiteY7" fmla="*/ 1181835 h 2347268"/>
                  <a:gd name="connsiteX8" fmla="*/ 904 w 2068779"/>
                  <a:gd name="connsiteY8" fmla="*/ 794293 h 2347268"/>
                  <a:gd name="connsiteX0" fmla="*/ 904 w 2068779"/>
                  <a:gd name="connsiteY0" fmla="*/ 794293 h 2347268"/>
                  <a:gd name="connsiteX1" fmla="*/ 1599116 w 2068779"/>
                  <a:gd name="connsiteY1" fmla="*/ 45 h 2347268"/>
                  <a:gd name="connsiteX2" fmla="*/ 1591609 w 2068779"/>
                  <a:gd name="connsiteY2" fmla="*/ 830514 h 2347268"/>
                  <a:gd name="connsiteX3" fmla="*/ 1824706 w 2068779"/>
                  <a:gd name="connsiteY3" fmla="*/ 1715170 h 2347268"/>
                  <a:gd name="connsiteX4" fmla="*/ 2068779 w 2068779"/>
                  <a:gd name="connsiteY4" fmla="*/ 2238923 h 2347268"/>
                  <a:gd name="connsiteX5" fmla="*/ 1813280 w 2068779"/>
                  <a:gd name="connsiteY5" fmla="*/ 2316168 h 2347268"/>
                  <a:gd name="connsiteX6" fmla="*/ 1663799 w 2068779"/>
                  <a:gd name="connsiteY6" fmla="*/ 2101047 h 2347268"/>
                  <a:gd name="connsiteX7" fmla="*/ 1542371 w 2068779"/>
                  <a:gd name="connsiteY7" fmla="*/ 1945301 h 2347268"/>
                  <a:gd name="connsiteX8" fmla="*/ 773461 w 2068779"/>
                  <a:gd name="connsiteY8" fmla="*/ 1181835 h 2347268"/>
                  <a:gd name="connsiteX9" fmla="*/ 904 w 2068779"/>
                  <a:gd name="connsiteY9" fmla="*/ 794293 h 2347268"/>
                  <a:gd name="connsiteX0" fmla="*/ 904 w 2068779"/>
                  <a:gd name="connsiteY0" fmla="*/ 794293 h 2335025"/>
                  <a:gd name="connsiteX1" fmla="*/ 1599116 w 2068779"/>
                  <a:gd name="connsiteY1" fmla="*/ 45 h 2335025"/>
                  <a:gd name="connsiteX2" fmla="*/ 1591609 w 2068779"/>
                  <a:gd name="connsiteY2" fmla="*/ 830514 h 2335025"/>
                  <a:gd name="connsiteX3" fmla="*/ 1824706 w 2068779"/>
                  <a:gd name="connsiteY3" fmla="*/ 1715170 h 2335025"/>
                  <a:gd name="connsiteX4" fmla="*/ 2068779 w 2068779"/>
                  <a:gd name="connsiteY4" fmla="*/ 2238923 h 2335025"/>
                  <a:gd name="connsiteX5" fmla="*/ 1813280 w 2068779"/>
                  <a:gd name="connsiteY5" fmla="*/ 2316168 h 2335025"/>
                  <a:gd name="connsiteX6" fmla="*/ 1634923 w 2068779"/>
                  <a:gd name="connsiteY6" fmla="*/ 2115485 h 2335025"/>
                  <a:gd name="connsiteX7" fmla="*/ 1542371 w 2068779"/>
                  <a:gd name="connsiteY7" fmla="*/ 1945301 h 2335025"/>
                  <a:gd name="connsiteX8" fmla="*/ 773461 w 2068779"/>
                  <a:gd name="connsiteY8" fmla="*/ 1181835 h 2335025"/>
                  <a:gd name="connsiteX9" fmla="*/ 904 w 2068779"/>
                  <a:gd name="connsiteY9" fmla="*/ 794293 h 2335025"/>
                  <a:gd name="connsiteX0" fmla="*/ 904 w 2068779"/>
                  <a:gd name="connsiteY0" fmla="*/ 794293 h 2335025"/>
                  <a:gd name="connsiteX1" fmla="*/ 1599116 w 2068779"/>
                  <a:gd name="connsiteY1" fmla="*/ 45 h 2335025"/>
                  <a:gd name="connsiteX2" fmla="*/ 1591609 w 2068779"/>
                  <a:gd name="connsiteY2" fmla="*/ 830514 h 2335025"/>
                  <a:gd name="connsiteX3" fmla="*/ 1824706 w 2068779"/>
                  <a:gd name="connsiteY3" fmla="*/ 1715170 h 2335025"/>
                  <a:gd name="connsiteX4" fmla="*/ 2068779 w 2068779"/>
                  <a:gd name="connsiteY4" fmla="*/ 2238923 h 2335025"/>
                  <a:gd name="connsiteX5" fmla="*/ 1813280 w 2068779"/>
                  <a:gd name="connsiteY5" fmla="*/ 2316168 h 2335025"/>
                  <a:gd name="connsiteX6" fmla="*/ 1634923 w 2068779"/>
                  <a:gd name="connsiteY6" fmla="*/ 2115485 h 2335025"/>
                  <a:gd name="connsiteX7" fmla="*/ 1542371 w 2068779"/>
                  <a:gd name="connsiteY7" fmla="*/ 1945301 h 2335025"/>
                  <a:gd name="connsiteX8" fmla="*/ 773461 w 2068779"/>
                  <a:gd name="connsiteY8" fmla="*/ 1181835 h 2335025"/>
                  <a:gd name="connsiteX9" fmla="*/ 904 w 2068779"/>
                  <a:gd name="connsiteY9" fmla="*/ 794293 h 2335025"/>
                  <a:gd name="connsiteX0" fmla="*/ 904 w 2068779"/>
                  <a:gd name="connsiteY0" fmla="*/ 794293 h 2335702"/>
                  <a:gd name="connsiteX1" fmla="*/ 1599116 w 2068779"/>
                  <a:gd name="connsiteY1" fmla="*/ 45 h 2335702"/>
                  <a:gd name="connsiteX2" fmla="*/ 1591609 w 2068779"/>
                  <a:gd name="connsiteY2" fmla="*/ 830514 h 2335702"/>
                  <a:gd name="connsiteX3" fmla="*/ 1824706 w 2068779"/>
                  <a:gd name="connsiteY3" fmla="*/ 1715170 h 2335702"/>
                  <a:gd name="connsiteX4" fmla="*/ 2068779 w 2068779"/>
                  <a:gd name="connsiteY4" fmla="*/ 2238923 h 2335702"/>
                  <a:gd name="connsiteX5" fmla="*/ 1813280 w 2068779"/>
                  <a:gd name="connsiteY5" fmla="*/ 2316168 h 2335702"/>
                  <a:gd name="connsiteX6" fmla="*/ 1650798 w 2068779"/>
                  <a:gd name="connsiteY6" fmla="*/ 2105960 h 2335702"/>
                  <a:gd name="connsiteX7" fmla="*/ 1542371 w 2068779"/>
                  <a:gd name="connsiteY7" fmla="*/ 1945301 h 2335702"/>
                  <a:gd name="connsiteX8" fmla="*/ 773461 w 2068779"/>
                  <a:gd name="connsiteY8" fmla="*/ 1181835 h 2335702"/>
                  <a:gd name="connsiteX9" fmla="*/ 904 w 2068779"/>
                  <a:gd name="connsiteY9" fmla="*/ 794293 h 233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8779" h="2335702">
                    <a:moveTo>
                      <a:pt x="904" y="794293"/>
                    </a:moveTo>
                    <a:cubicBezTo>
                      <a:pt x="-40231" y="609255"/>
                      <a:pt x="1333999" y="-5992"/>
                      <a:pt x="1599116" y="45"/>
                    </a:cubicBezTo>
                    <a:cubicBezTo>
                      <a:pt x="1546599" y="241901"/>
                      <a:pt x="1554011" y="544660"/>
                      <a:pt x="1591609" y="830514"/>
                    </a:cubicBezTo>
                    <a:cubicBezTo>
                      <a:pt x="1629207" y="1116368"/>
                      <a:pt x="1749990" y="1480435"/>
                      <a:pt x="1824706" y="1715170"/>
                    </a:cubicBezTo>
                    <a:cubicBezTo>
                      <a:pt x="2036021" y="2170248"/>
                      <a:pt x="2028211" y="2087540"/>
                      <a:pt x="2068779" y="2238923"/>
                    </a:cubicBezTo>
                    <a:cubicBezTo>
                      <a:pt x="2056881" y="2367821"/>
                      <a:pt x="1882944" y="2338329"/>
                      <a:pt x="1813280" y="2316168"/>
                    </a:cubicBezTo>
                    <a:cubicBezTo>
                      <a:pt x="1743616" y="2294007"/>
                      <a:pt x="1695950" y="2167771"/>
                      <a:pt x="1650798" y="2105960"/>
                    </a:cubicBezTo>
                    <a:cubicBezTo>
                      <a:pt x="1605647" y="2044149"/>
                      <a:pt x="1671711" y="2117553"/>
                      <a:pt x="1542371" y="1945301"/>
                    </a:cubicBezTo>
                    <a:cubicBezTo>
                      <a:pt x="1393981" y="1792099"/>
                      <a:pt x="1030372" y="1371263"/>
                      <a:pt x="773461" y="1181835"/>
                    </a:cubicBezTo>
                    <a:cubicBezTo>
                      <a:pt x="516550" y="992407"/>
                      <a:pt x="521824" y="954361"/>
                      <a:pt x="904" y="79429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0">
                    <a:srgbClr val="FF0000">
                      <a:alpha val="43067"/>
                    </a:srgbClr>
                  </a:gs>
                  <a:gs pos="61000">
                    <a:srgbClr val="FF0000">
                      <a:alpha val="70000"/>
                    </a:srgbClr>
                  </a:gs>
                  <a:gs pos="74000">
                    <a:srgbClr val="FF0000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1A504FC4-77AE-25F7-2A60-9965AB6F323B}"/>
                  </a:ext>
                </a:extLst>
              </p:cNvPr>
              <p:cNvGrpSpPr/>
              <p:nvPr/>
            </p:nvGrpSpPr>
            <p:grpSpPr>
              <a:xfrm>
                <a:off x="3709571" y="1129224"/>
                <a:ext cx="5654653" cy="5883806"/>
                <a:chOff x="3132922" y="198348"/>
                <a:chExt cx="5654653" cy="5883806"/>
              </a:xfrm>
            </p:grpSpPr>
            <p:sp>
              <p:nvSpPr>
                <p:cNvPr id="21" name="フリーフォーム 20">
                  <a:extLst>
                    <a:ext uri="{FF2B5EF4-FFF2-40B4-BE49-F238E27FC236}">
                      <a16:creationId xmlns:a16="http://schemas.microsoft.com/office/drawing/2014/main" id="{A259E091-ABAB-6CAE-250F-6646F025B610}"/>
                    </a:ext>
                  </a:extLst>
                </p:cNvPr>
                <p:cNvSpPr/>
                <p:nvPr/>
              </p:nvSpPr>
              <p:spPr>
                <a:xfrm rot="21332428">
                  <a:off x="5553096" y="198348"/>
                  <a:ext cx="890288" cy="3110233"/>
                </a:xfrm>
                <a:custGeom>
                  <a:avLst/>
                  <a:gdLst>
                    <a:gd name="connsiteX0" fmla="*/ 757300 w 979469"/>
                    <a:gd name="connsiteY0" fmla="*/ 2582877 h 2582877"/>
                    <a:gd name="connsiteX1" fmla="*/ 296 w 979469"/>
                    <a:gd name="connsiteY1" fmla="*/ 589185 h 2582877"/>
                    <a:gd name="connsiteX2" fmla="*/ 832251 w 979469"/>
                    <a:gd name="connsiteY2" fmla="*/ 49539 h 2582877"/>
                    <a:gd name="connsiteX3" fmla="*/ 974657 w 979469"/>
                    <a:gd name="connsiteY3" fmla="*/ 57034 h 2582877"/>
                    <a:gd name="connsiteX0" fmla="*/ 544508 w 766677"/>
                    <a:gd name="connsiteY0" fmla="*/ 2582877 h 2582877"/>
                    <a:gd name="connsiteX1" fmla="*/ 635 w 766677"/>
                    <a:gd name="connsiteY1" fmla="*/ 637312 h 2582877"/>
                    <a:gd name="connsiteX2" fmla="*/ 619459 w 766677"/>
                    <a:gd name="connsiteY2" fmla="*/ 49539 h 2582877"/>
                    <a:gd name="connsiteX3" fmla="*/ 761865 w 766677"/>
                    <a:gd name="connsiteY3" fmla="*/ 57034 h 2582877"/>
                    <a:gd name="connsiteX0" fmla="*/ 544508 w 1050884"/>
                    <a:gd name="connsiteY0" fmla="*/ 2689338 h 2689338"/>
                    <a:gd name="connsiteX1" fmla="*/ 635 w 1050884"/>
                    <a:gd name="connsiteY1" fmla="*/ 743773 h 2689338"/>
                    <a:gd name="connsiteX2" fmla="*/ 619459 w 1050884"/>
                    <a:gd name="connsiteY2" fmla="*/ 156000 h 2689338"/>
                    <a:gd name="connsiteX3" fmla="*/ 1050623 w 1050884"/>
                    <a:gd name="connsiteY3" fmla="*/ 12241 h 2689338"/>
                    <a:gd name="connsiteX0" fmla="*/ 544508 w 1386396"/>
                    <a:gd name="connsiteY0" fmla="*/ 2677097 h 2677097"/>
                    <a:gd name="connsiteX1" fmla="*/ 635 w 1386396"/>
                    <a:gd name="connsiteY1" fmla="*/ 731532 h 2677097"/>
                    <a:gd name="connsiteX2" fmla="*/ 619459 w 1386396"/>
                    <a:gd name="connsiteY2" fmla="*/ 143759 h 2677097"/>
                    <a:gd name="connsiteX3" fmla="*/ 1050623 w 1386396"/>
                    <a:gd name="connsiteY3" fmla="*/ 0 h 2677097"/>
                    <a:gd name="connsiteX0" fmla="*/ 544508 w 1050623"/>
                    <a:gd name="connsiteY0" fmla="*/ 2677097 h 2677097"/>
                    <a:gd name="connsiteX1" fmla="*/ 635 w 1050623"/>
                    <a:gd name="connsiteY1" fmla="*/ 731532 h 2677097"/>
                    <a:gd name="connsiteX2" fmla="*/ 619459 w 1050623"/>
                    <a:gd name="connsiteY2" fmla="*/ 143759 h 2677097"/>
                    <a:gd name="connsiteX3" fmla="*/ 1050623 w 1050623"/>
                    <a:gd name="connsiteY3" fmla="*/ 0 h 2677097"/>
                    <a:gd name="connsiteX0" fmla="*/ 544508 w 2542539"/>
                    <a:gd name="connsiteY0" fmla="*/ 2546246 h 2546246"/>
                    <a:gd name="connsiteX1" fmla="*/ 635 w 2542539"/>
                    <a:gd name="connsiteY1" fmla="*/ 600681 h 2546246"/>
                    <a:gd name="connsiteX2" fmla="*/ 619459 w 2542539"/>
                    <a:gd name="connsiteY2" fmla="*/ 12908 h 2546246"/>
                    <a:gd name="connsiteX3" fmla="*/ 2542539 w 2542539"/>
                    <a:gd name="connsiteY3" fmla="*/ 102906 h 2546246"/>
                    <a:gd name="connsiteX0" fmla="*/ 544508 w 2542539"/>
                    <a:gd name="connsiteY0" fmla="*/ 2688517 h 2688517"/>
                    <a:gd name="connsiteX1" fmla="*/ 635 w 2542539"/>
                    <a:gd name="connsiteY1" fmla="*/ 742952 h 2688517"/>
                    <a:gd name="connsiteX2" fmla="*/ 619459 w 2542539"/>
                    <a:gd name="connsiteY2" fmla="*/ 155179 h 2688517"/>
                    <a:gd name="connsiteX3" fmla="*/ 2542539 w 2542539"/>
                    <a:gd name="connsiteY3" fmla="*/ 245177 h 2688517"/>
                    <a:gd name="connsiteX0" fmla="*/ 552837 w 2550868"/>
                    <a:gd name="connsiteY0" fmla="*/ 2685830 h 2685830"/>
                    <a:gd name="connsiteX1" fmla="*/ 8964 w 2550868"/>
                    <a:gd name="connsiteY1" fmla="*/ 740265 h 2685830"/>
                    <a:gd name="connsiteX2" fmla="*/ 270278 w 2550868"/>
                    <a:gd name="connsiteY2" fmla="*/ 159367 h 2685830"/>
                    <a:gd name="connsiteX3" fmla="*/ 2550868 w 2550868"/>
                    <a:gd name="connsiteY3" fmla="*/ 242490 h 2685830"/>
                    <a:gd name="connsiteX0" fmla="*/ 552837 w 2550868"/>
                    <a:gd name="connsiteY0" fmla="*/ 2685830 h 2685830"/>
                    <a:gd name="connsiteX1" fmla="*/ 8964 w 2550868"/>
                    <a:gd name="connsiteY1" fmla="*/ 740265 h 2685830"/>
                    <a:gd name="connsiteX2" fmla="*/ 270278 w 2550868"/>
                    <a:gd name="connsiteY2" fmla="*/ 159367 h 2685830"/>
                    <a:gd name="connsiteX3" fmla="*/ 2550868 w 2550868"/>
                    <a:gd name="connsiteY3" fmla="*/ 242490 h 2685830"/>
                    <a:gd name="connsiteX0" fmla="*/ 562205 w 2560236"/>
                    <a:gd name="connsiteY0" fmla="*/ 2688333 h 2688333"/>
                    <a:gd name="connsiteX1" fmla="*/ 18332 w 2560236"/>
                    <a:gd name="connsiteY1" fmla="*/ 742768 h 2688333"/>
                    <a:gd name="connsiteX2" fmla="*/ 279646 w 2560236"/>
                    <a:gd name="connsiteY2" fmla="*/ 161870 h 2688333"/>
                    <a:gd name="connsiteX3" fmla="*/ 2560236 w 2560236"/>
                    <a:gd name="connsiteY3" fmla="*/ 244993 h 2688333"/>
                    <a:gd name="connsiteX0" fmla="*/ 514607 w 2512638"/>
                    <a:gd name="connsiteY0" fmla="*/ 2709365 h 2709365"/>
                    <a:gd name="connsiteX1" fmla="*/ 108237 w 2512638"/>
                    <a:gd name="connsiteY1" fmla="*/ 1231312 h 2709365"/>
                    <a:gd name="connsiteX2" fmla="*/ 232048 w 2512638"/>
                    <a:gd name="connsiteY2" fmla="*/ 182902 h 2709365"/>
                    <a:gd name="connsiteX3" fmla="*/ 2512638 w 2512638"/>
                    <a:gd name="connsiteY3" fmla="*/ 266025 h 2709365"/>
                    <a:gd name="connsiteX0" fmla="*/ 458725 w 2456756"/>
                    <a:gd name="connsiteY0" fmla="*/ 2797293 h 2797293"/>
                    <a:gd name="connsiteX1" fmla="*/ 52355 w 2456756"/>
                    <a:gd name="connsiteY1" fmla="*/ 1319240 h 2797293"/>
                    <a:gd name="connsiteX2" fmla="*/ 176166 w 2456756"/>
                    <a:gd name="connsiteY2" fmla="*/ 270830 h 2797293"/>
                    <a:gd name="connsiteX3" fmla="*/ 2456756 w 2456756"/>
                    <a:gd name="connsiteY3" fmla="*/ 353953 h 2797293"/>
                    <a:gd name="connsiteX0" fmla="*/ 539534 w 2537565"/>
                    <a:gd name="connsiteY0" fmla="*/ 2711323 h 2711323"/>
                    <a:gd name="connsiteX1" fmla="*/ 85038 w 2537565"/>
                    <a:gd name="connsiteY1" fmla="*/ 1267646 h 2711323"/>
                    <a:gd name="connsiteX2" fmla="*/ 256975 w 2537565"/>
                    <a:gd name="connsiteY2" fmla="*/ 184860 h 2711323"/>
                    <a:gd name="connsiteX3" fmla="*/ 2537565 w 2537565"/>
                    <a:gd name="connsiteY3" fmla="*/ 267983 h 2711323"/>
                    <a:gd name="connsiteX0" fmla="*/ 573885 w 2571916"/>
                    <a:gd name="connsiteY0" fmla="*/ 2711323 h 2711323"/>
                    <a:gd name="connsiteX1" fmla="*/ 119389 w 2571916"/>
                    <a:gd name="connsiteY1" fmla="*/ 1267646 h 2711323"/>
                    <a:gd name="connsiteX2" fmla="*/ 291326 w 2571916"/>
                    <a:gd name="connsiteY2" fmla="*/ 184860 h 2711323"/>
                    <a:gd name="connsiteX3" fmla="*/ 2571916 w 2571916"/>
                    <a:gd name="connsiteY3" fmla="*/ 267983 h 2711323"/>
                    <a:gd name="connsiteX0" fmla="*/ 573885 w 2571916"/>
                    <a:gd name="connsiteY0" fmla="*/ 2711323 h 2711323"/>
                    <a:gd name="connsiteX1" fmla="*/ 119389 w 2571916"/>
                    <a:gd name="connsiteY1" fmla="*/ 1267646 h 2711323"/>
                    <a:gd name="connsiteX2" fmla="*/ 291326 w 2571916"/>
                    <a:gd name="connsiteY2" fmla="*/ 184860 h 2711323"/>
                    <a:gd name="connsiteX3" fmla="*/ 2571916 w 2571916"/>
                    <a:gd name="connsiteY3" fmla="*/ 267983 h 2711323"/>
                    <a:gd name="connsiteX0" fmla="*/ 823498 w 2821529"/>
                    <a:gd name="connsiteY0" fmla="*/ 2714876 h 2714876"/>
                    <a:gd name="connsiteX1" fmla="*/ 45868 w 2821529"/>
                    <a:gd name="connsiteY1" fmla="*/ 1333076 h 2714876"/>
                    <a:gd name="connsiteX2" fmla="*/ 540939 w 2821529"/>
                    <a:gd name="connsiteY2" fmla="*/ 188413 h 2714876"/>
                    <a:gd name="connsiteX3" fmla="*/ 2821529 w 2821529"/>
                    <a:gd name="connsiteY3" fmla="*/ 271536 h 2714876"/>
                    <a:gd name="connsiteX0" fmla="*/ 757543 w 2755574"/>
                    <a:gd name="connsiteY0" fmla="*/ 2711716 h 2711716"/>
                    <a:gd name="connsiteX1" fmla="*/ 55540 w 2755574"/>
                    <a:gd name="connsiteY1" fmla="*/ 1274915 h 2711716"/>
                    <a:gd name="connsiteX2" fmla="*/ 474984 w 2755574"/>
                    <a:gd name="connsiteY2" fmla="*/ 185253 h 2711716"/>
                    <a:gd name="connsiteX3" fmla="*/ 2755574 w 2755574"/>
                    <a:gd name="connsiteY3" fmla="*/ 268376 h 2711716"/>
                    <a:gd name="connsiteX0" fmla="*/ 591074 w 2589105"/>
                    <a:gd name="connsiteY0" fmla="*/ 2703952 h 2703952"/>
                    <a:gd name="connsiteX1" fmla="*/ 109077 w 2589105"/>
                    <a:gd name="connsiteY1" fmla="*/ 1129647 h 2703952"/>
                    <a:gd name="connsiteX2" fmla="*/ 308515 w 2589105"/>
                    <a:gd name="connsiteY2" fmla="*/ 177489 h 2703952"/>
                    <a:gd name="connsiteX3" fmla="*/ 2589105 w 2589105"/>
                    <a:gd name="connsiteY3" fmla="*/ 260612 h 2703952"/>
                    <a:gd name="connsiteX0" fmla="*/ 591074 w 2589105"/>
                    <a:gd name="connsiteY0" fmla="*/ 2703952 h 2703952"/>
                    <a:gd name="connsiteX1" fmla="*/ 109077 w 2589105"/>
                    <a:gd name="connsiteY1" fmla="*/ 1129647 h 2703952"/>
                    <a:gd name="connsiteX2" fmla="*/ 308515 w 2589105"/>
                    <a:gd name="connsiteY2" fmla="*/ 177489 h 2703952"/>
                    <a:gd name="connsiteX3" fmla="*/ 2589105 w 2589105"/>
                    <a:gd name="connsiteY3" fmla="*/ 260612 h 2703952"/>
                    <a:gd name="connsiteX0" fmla="*/ 572972 w 2571003"/>
                    <a:gd name="connsiteY0" fmla="*/ 2703952 h 2703952"/>
                    <a:gd name="connsiteX1" fmla="*/ 90975 w 2571003"/>
                    <a:gd name="connsiteY1" fmla="*/ 1129647 h 2703952"/>
                    <a:gd name="connsiteX2" fmla="*/ 290413 w 2571003"/>
                    <a:gd name="connsiteY2" fmla="*/ 177489 h 2703952"/>
                    <a:gd name="connsiteX3" fmla="*/ 2571003 w 2571003"/>
                    <a:gd name="connsiteY3" fmla="*/ 260612 h 2703952"/>
                    <a:gd name="connsiteX0" fmla="*/ 551302 w 2549333"/>
                    <a:gd name="connsiteY0" fmla="*/ 2703952 h 2703952"/>
                    <a:gd name="connsiteX1" fmla="*/ 69305 w 2549333"/>
                    <a:gd name="connsiteY1" fmla="*/ 1129647 h 2703952"/>
                    <a:gd name="connsiteX2" fmla="*/ 268743 w 2549333"/>
                    <a:gd name="connsiteY2" fmla="*/ 177489 h 2703952"/>
                    <a:gd name="connsiteX3" fmla="*/ 2549333 w 2549333"/>
                    <a:gd name="connsiteY3" fmla="*/ 260612 h 2703952"/>
                    <a:gd name="connsiteX0" fmla="*/ 562658 w 2560689"/>
                    <a:gd name="connsiteY0" fmla="*/ 2703952 h 2703952"/>
                    <a:gd name="connsiteX1" fmla="*/ 80661 w 2560689"/>
                    <a:gd name="connsiteY1" fmla="*/ 1129647 h 2703952"/>
                    <a:gd name="connsiteX2" fmla="*/ 280099 w 2560689"/>
                    <a:gd name="connsiteY2" fmla="*/ 177489 h 2703952"/>
                    <a:gd name="connsiteX3" fmla="*/ 2560689 w 2560689"/>
                    <a:gd name="connsiteY3" fmla="*/ 260612 h 2703952"/>
                    <a:gd name="connsiteX0" fmla="*/ 562685 w 2560716"/>
                    <a:gd name="connsiteY0" fmla="*/ 2746849 h 2746849"/>
                    <a:gd name="connsiteX1" fmla="*/ 80688 w 2560716"/>
                    <a:gd name="connsiteY1" fmla="*/ 1172544 h 2746849"/>
                    <a:gd name="connsiteX2" fmla="*/ 266376 w 2560716"/>
                    <a:gd name="connsiteY2" fmla="*/ 131008 h 2746849"/>
                    <a:gd name="connsiteX3" fmla="*/ 2560716 w 2560716"/>
                    <a:gd name="connsiteY3" fmla="*/ 303509 h 2746849"/>
                    <a:gd name="connsiteX0" fmla="*/ 547748 w 2545779"/>
                    <a:gd name="connsiteY0" fmla="*/ 2841273 h 2841273"/>
                    <a:gd name="connsiteX1" fmla="*/ 65751 w 2545779"/>
                    <a:gd name="connsiteY1" fmla="*/ 1266968 h 2841273"/>
                    <a:gd name="connsiteX2" fmla="*/ 251439 w 2545779"/>
                    <a:gd name="connsiteY2" fmla="*/ 225432 h 2841273"/>
                    <a:gd name="connsiteX3" fmla="*/ 2545779 w 2545779"/>
                    <a:gd name="connsiteY3" fmla="*/ 397933 h 2841273"/>
                    <a:gd name="connsiteX0" fmla="*/ 517979 w 1697862"/>
                    <a:gd name="connsiteY0" fmla="*/ 2996569 h 2996569"/>
                    <a:gd name="connsiteX1" fmla="*/ 35982 w 1697862"/>
                    <a:gd name="connsiteY1" fmla="*/ 1422264 h 2996569"/>
                    <a:gd name="connsiteX2" fmla="*/ 221670 w 1697862"/>
                    <a:gd name="connsiteY2" fmla="*/ 380728 h 2996569"/>
                    <a:gd name="connsiteX3" fmla="*/ 1697862 w 1697862"/>
                    <a:gd name="connsiteY3" fmla="*/ 188844 h 2996569"/>
                    <a:gd name="connsiteX0" fmla="*/ 517979 w 1697862"/>
                    <a:gd name="connsiteY0" fmla="*/ 2844738 h 2844738"/>
                    <a:gd name="connsiteX1" fmla="*/ 35982 w 1697862"/>
                    <a:gd name="connsiteY1" fmla="*/ 1270433 h 2844738"/>
                    <a:gd name="connsiteX2" fmla="*/ 221670 w 1697862"/>
                    <a:gd name="connsiteY2" fmla="*/ 228897 h 2844738"/>
                    <a:gd name="connsiteX3" fmla="*/ 1697862 w 1697862"/>
                    <a:gd name="connsiteY3" fmla="*/ 37013 h 2844738"/>
                    <a:gd name="connsiteX0" fmla="*/ 518892 w 1719400"/>
                    <a:gd name="connsiteY0" fmla="*/ 2827719 h 2827719"/>
                    <a:gd name="connsiteX1" fmla="*/ 36895 w 1719400"/>
                    <a:gd name="connsiteY1" fmla="*/ 1253414 h 2827719"/>
                    <a:gd name="connsiteX2" fmla="*/ 222583 w 1719400"/>
                    <a:gd name="connsiteY2" fmla="*/ 211878 h 2827719"/>
                    <a:gd name="connsiteX3" fmla="*/ 1719400 w 1719400"/>
                    <a:gd name="connsiteY3" fmla="*/ 40619 h 2827719"/>
                    <a:gd name="connsiteX0" fmla="*/ 584337 w 1784845"/>
                    <a:gd name="connsiteY0" fmla="*/ 2876403 h 2876403"/>
                    <a:gd name="connsiteX1" fmla="*/ 102340 w 1784845"/>
                    <a:gd name="connsiteY1" fmla="*/ 1302098 h 2876403"/>
                    <a:gd name="connsiteX2" fmla="*/ 164274 w 1784845"/>
                    <a:gd name="connsiteY2" fmla="*/ 129934 h 2876403"/>
                    <a:gd name="connsiteX3" fmla="*/ 1784845 w 1784845"/>
                    <a:gd name="connsiteY3" fmla="*/ 89303 h 2876403"/>
                    <a:gd name="connsiteX0" fmla="*/ 605675 w 1806183"/>
                    <a:gd name="connsiteY0" fmla="*/ 2877759 h 2877759"/>
                    <a:gd name="connsiteX1" fmla="*/ 82427 w 1806183"/>
                    <a:gd name="connsiteY1" fmla="*/ 1324079 h 2877759"/>
                    <a:gd name="connsiteX2" fmla="*/ 185612 w 1806183"/>
                    <a:gd name="connsiteY2" fmla="*/ 131290 h 2877759"/>
                    <a:gd name="connsiteX3" fmla="*/ 1806183 w 1806183"/>
                    <a:gd name="connsiteY3" fmla="*/ 90659 h 2877759"/>
                    <a:gd name="connsiteX0" fmla="*/ 608851 w 1809359"/>
                    <a:gd name="connsiteY0" fmla="*/ 2877759 h 2877759"/>
                    <a:gd name="connsiteX1" fmla="*/ 85603 w 1809359"/>
                    <a:gd name="connsiteY1" fmla="*/ 1324079 h 2877759"/>
                    <a:gd name="connsiteX2" fmla="*/ 188788 w 1809359"/>
                    <a:gd name="connsiteY2" fmla="*/ 131290 h 2877759"/>
                    <a:gd name="connsiteX3" fmla="*/ 1809359 w 1809359"/>
                    <a:gd name="connsiteY3" fmla="*/ 90659 h 2877759"/>
                    <a:gd name="connsiteX0" fmla="*/ 586007 w 1401505"/>
                    <a:gd name="connsiteY0" fmla="*/ 3094046 h 3094046"/>
                    <a:gd name="connsiteX1" fmla="*/ 62759 w 1401505"/>
                    <a:gd name="connsiteY1" fmla="*/ 1540366 h 3094046"/>
                    <a:gd name="connsiteX2" fmla="*/ 165944 w 1401505"/>
                    <a:gd name="connsiteY2" fmla="*/ 347577 h 3094046"/>
                    <a:gd name="connsiteX3" fmla="*/ 1401505 w 1401505"/>
                    <a:gd name="connsiteY3" fmla="*/ 25064 h 3094046"/>
                    <a:gd name="connsiteX0" fmla="*/ 586007 w 1401505"/>
                    <a:gd name="connsiteY0" fmla="*/ 3068982 h 3068982"/>
                    <a:gd name="connsiteX1" fmla="*/ 62759 w 1401505"/>
                    <a:gd name="connsiteY1" fmla="*/ 1515302 h 3068982"/>
                    <a:gd name="connsiteX2" fmla="*/ 165944 w 1401505"/>
                    <a:gd name="connsiteY2" fmla="*/ 322513 h 3068982"/>
                    <a:gd name="connsiteX3" fmla="*/ 1401505 w 1401505"/>
                    <a:gd name="connsiteY3" fmla="*/ 0 h 3068982"/>
                    <a:gd name="connsiteX0" fmla="*/ 562929 w 890288"/>
                    <a:gd name="connsiteY0" fmla="*/ 3110233 h 3110233"/>
                    <a:gd name="connsiteX1" fmla="*/ 39681 w 890288"/>
                    <a:gd name="connsiteY1" fmla="*/ 1556553 h 3110233"/>
                    <a:gd name="connsiteX2" fmla="*/ 142866 w 890288"/>
                    <a:gd name="connsiteY2" fmla="*/ 363764 h 3110233"/>
                    <a:gd name="connsiteX3" fmla="*/ 890288 w 890288"/>
                    <a:gd name="connsiteY3" fmla="*/ 0 h 3110233"/>
                    <a:gd name="connsiteX0" fmla="*/ 562929 w 890288"/>
                    <a:gd name="connsiteY0" fmla="*/ 3110233 h 3110233"/>
                    <a:gd name="connsiteX1" fmla="*/ 39681 w 890288"/>
                    <a:gd name="connsiteY1" fmla="*/ 1556553 h 3110233"/>
                    <a:gd name="connsiteX2" fmla="*/ 142866 w 890288"/>
                    <a:gd name="connsiteY2" fmla="*/ 363764 h 3110233"/>
                    <a:gd name="connsiteX3" fmla="*/ 890288 w 890288"/>
                    <a:gd name="connsiteY3" fmla="*/ 0 h 3110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0288" h="3110233">
                      <a:moveTo>
                        <a:pt x="562929" y="3110233"/>
                      </a:moveTo>
                      <a:cubicBezTo>
                        <a:pt x="178181" y="2324498"/>
                        <a:pt x="130316" y="2083050"/>
                        <a:pt x="39681" y="1556553"/>
                      </a:cubicBezTo>
                      <a:cubicBezTo>
                        <a:pt x="-38879" y="1100198"/>
                        <a:pt x="1098" y="623189"/>
                        <a:pt x="142866" y="363764"/>
                      </a:cubicBezTo>
                      <a:cubicBezTo>
                        <a:pt x="284634" y="104339"/>
                        <a:pt x="274639" y="130660"/>
                        <a:pt x="89028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フリーフォーム 21">
                  <a:extLst>
                    <a:ext uri="{FF2B5EF4-FFF2-40B4-BE49-F238E27FC236}">
                      <a16:creationId xmlns:a16="http://schemas.microsoft.com/office/drawing/2014/main" id="{685127E9-6C7C-EE18-CE88-0A8732E9753F}"/>
                    </a:ext>
                  </a:extLst>
                </p:cNvPr>
                <p:cNvSpPr/>
                <p:nvPr/>
              </p:nvSpPr>
              <p:spPr>
                <a:xfrm rot="18170164" flipH="1">
                  <a:off x="4242895" y="848243"/>
                  <a:ext cx="890288" cy="3110233"/>
                </a:xfrm>
                <a:custGeom>
                  <a:avLst/>
                  <a:gdLst>
                    <a:gd name="connsiteX0" fmla="*/ 757300 w 979469"/>
                    <a:gd name="connsiteY0" fmla="*/ 2582877 h 2582877"/>
                    <a:gd name="connsiteX1" fmla="*/ 296 w 979469"/>
                    <a:gd name="connsiteY1" fmla="*/ 589185 h 2582877"/>
                    <a:gd name="connsiteX2" fmla="*/ 832251 w 979469"/>
                    <a:gd name="connsiteY2" fmla="*/ 49539 h 2582877"/>
                    <a:gd name="connsiteX3" fmla="*/ 974657 w 979469"/>
                    <a:gd name="connsiteY3" fmla="*/ 57034 h 2582877"/>
                    <a:gd name="connsiteX0" fmla="*/ 544508 w 766677"/>
                    <a:gd name="connsiteY0" fmla="*/ 2582877 h 2582877"/>
                    <a:gd name="connsiteX1" fmla="*/ 635 w 766677"/>
                    <a:gd name="connsiteY1" fmla="*/ 637312 h 2582877"/>
                    <a:gd name="connsiteX2" fmla="*/ 619459 w 766677"/>
                    <a:gd name="connsiteY2" fmla="*/ 49539 h 2582877"/>
                    <a:gd name="connsiteX3" fmla="*/ 761865 w 766677"/>
                    <a:gd name="connsiteY3" fmla="*/ 57034 h 2582877"/>
                    <a:gd name="connsiteX0" fmla="*/ 544508 w 1050884"/>
                    <a:gd name="connsiteY0" fmla="*/ 2689338 h 2689338"/>
                    <a:gd name="connsiteX1" fmla="*/ 635 w 1050884"/>
                    <a:gd name="connsiteY1" fmla="*/ 743773 h 2689338"/>
                    <a:gd name="connsiteX2" fmla="*/ 619459 w 1050884"/>
                    <a:gd name="connsiteY2" fmla="*/ 156000 h 2689338"/>
                    <a:gd name="connsiteX3" fmla="*/ 1050623 w 1050884"/>
                    <a:gd name="connsiteY3" fmla="*/ 12241 h 2689338"/>
                    <a:gd name="connsiteX0" fmla="*/ 544508 w 1386396"/>
                    <a:gd name="connsiteY0" fmla="*/ 2677097 h 2677097"/>
                    <a:gd name="connsiteX1" fmla="*/ 635 w 1386396"/>
                    <a:gd name="connsiteY1" fmla="*/ 731532 h 2677097"/>
                    <a:gd name="connsiteX2" fmla="*/ 619459 w 1386396"/>
                    <a:gd name="connsiteY2" fmla="*/ 143759 h 2677097"/>
                    <a:gd name="connsiteX3" fmla="*/ 1050623 w 1386396"/>
                    <a:gd name="connsiteY3" fmla="*/ 0 h 2677097"/>
                    <a:gd name="connsiteX0" fmla="*/ 544508 w 1050623"/>
                    <a:gd name="connsiteY0" fmla="*/ 2677097 h 2677097"/>
                    <a:gd name="connsiteX1" fmla="*/ 635 w 1050623"/>
                    <a:gd name="connsiteY1" fmla="*/ 731532 h 2677097"/>
                    <a:gd name="connsiteX2" fmla="*/ 619459 w 1050623"/>
                    <a:gd name="connsiteY2" fmla="*/ 143759 h 2677097"/>
                    <a:gd name="connsiteX3" fmla="*/ 1050623 w 1050623"/>
                    <a:gd name="connsiteY3" fmla="*/ 0 h 2677097"/>
                    <a:gd name="connsiteX0" fmla="*/ 544508 w 2542539"/>
                    <a:gd name="connsiteY0" fmla="*/ 2546246 h 2546246"/>
                    <a:gd name="connsiteX1" fmla="*/ 635 w 2542539"/>
                    <a:gd name="connsiteY1" fmla="*/ 600681 h 2546246"/>
                    <a:gd name="connsiteX2" fmla="*/ 619459 w 2542539"/>
                    <a:gd name="connsiteY2" fmla="*/ 12908 h 2546246"/>
                    <a:gd name="connsiteX3" fmla="*/ 2542539 w 2542539"/>
                    <a:gd name="connsiteY3" fmla="*/ 102906 h 2546246"/>
                    <a:gd name="connsiteX0" fmla="*/ 544508 w 2542539"/>
                    <a:gd name="connsiteY0" fmla="*/ 2688517 h 2688517"/>
                    <a:gd name="connsiteX1" fmla="*/ 635 w 2542539"/>
                    <a:gd name="connsiteY1" fmla="*/ 742952 h 2688517"/>
                    <a:gd name="connsiteX2" fmla="*/ 619459 w 2542539"/>
                    <a:gd name="connsiteY2" fmla="*/ 155179 h 2688517"/>
                    <a:gd name="connsiteX3" fmla="*/ 2542539 w 2542539"/>
                    <a:gd name="connsiteY3" fmla="*/ 245177 h 2688517"/>
                    <a:gd name="connsiteX0" fmla="*/ 552837 w 2550868"/>
                    <a:gd name="connsiteY0" fmla="*/ 2685830 h 2685830"/>
                    <a:gd name="connsiteX1" fmla="*/ 8964 w 2550868"/>
                    <a:gd name="connsiteY1" fmla="*/ 740265 h 2685830"/>
                    <a:gd name="connsiteX2" fmla="*/ 270278 w 2550868"/>
                    <a:gd name="connsiteY2" fmla="*/ 159367 h 2685830"/>
                    <a:gd name="connsiteX3" fmla="*/ 2550868 w 2550868"/>
                    <a:gd name="connsiteY3" fmla="*/ 242490 h 2685830"/>
                    <a:gd name="connsiteX0" fmla="*/ 552837 w 2550868"/>
                    <a:gd name="connsiteY0" fmla="*/ 2685830 h 2685830"/>
                    <a:gd name="connsiteX1" fmla="*/ 8964 w 2550868"/>
                    <a:gd name="connsiteY1" fmla="*/ 740265 h 2685830"/>
                    <a:gd name="connsiteX2" fmla="*/ 270278 w 2550868"/>
                    <a:gd name="connsiteY2" fmla="*/ 159367 h 2685830"/>
                    <a:gd name="connsiteX3" fmla="*/ 2550868 w 2550868"/>
                    <a:gd name="connsiteY3" fmla="*/ 242490 h 2685830"/>
                    <a:gd name="connsiteX0" fmla="*/ 562205 w 2560236"/>
                    <a:gd name="connsiteY0" fmla="*/ 2688333 h 2688333"/>
                    <a:gd name="connsiteX1" fmla="*/ 18332 w 2560236"/>
                    <a:gd name="connsiteY1" fmla="*/ 742768 h 2688333"/>
                    <a:gd name="connsiteX2" fmla="*/ 279646 w 2560236"/>
                    <a:gd name="connsiteY2" fmla="*/ 161870 h 2688333"/>
                    <a:gd name="connsiteX3" fmla="*/ 2560236 w 2560236"/>
                    <a:gd name="connsiteY3" fmla="*/ 244993 h 2688333"/>
                    <a:gd name="connsiteX0" fmla="*/ 514607 w 2512638"/>
                    <a:gd name="connsiteY0" fmla="*/ 2709365 h 2709365"/>
                    <a:gd name="connsiteX1" fmla="*/ 108237 w 2512638"/>
                    <a:gd name="connsiteY1" fmla="*/ 1231312 h 2709365"/>
                    <a:gd name="connsiteX2" fmla="*/ 232048 w 2512638"/>
                    <a:gd name="connsiteY2" fmla="*/ 182902 h 2709365"/>
                    <a:gd name="connsiteX3" fmla="*/ 2512638 w 2512638"/>
                    <a:gd name="connsiteY3" fmla="*/ 266025 h 2709365"/>
                    <a:gd name="connsiteX0" fmla="*/ 458725 w 2456756"/>
                    <a:gd name="connsiteY0" fmla="*/ 2797293 h 2797293"/>
                    <a:gd name="connsiteX1" fmla="*/ 52355 w 2456756"/>
                    <a:gd name="connsiteY1" fmla="*/ 1319240 h 2797293"/>
                    <a:gd name="connsiteX2" fmla="*/ 176166 w 2456756"/>
                    <a:gd name="connsiteY2" fmla="*/ 270830 h 2797293"/>
                    <a:gd name="connsiteX3" fmla="*/ 2456756 w 2456756"/>
                    <a:gd name="connsiteY3" fmla="*/ 353953 h 2797293"/>
                    <a:gd name="connsiteX0" fmla="*/ 539534 w 2537565"/>
                    <a:gd name="connsiteY0" fmla="*/ 2711323 h 2711323"/>
                    <a:gd name="connsiteX1" fmla="*/ 85038 w 2537565"/>
                    <a:gd name="connsiteY1" fmla="*/ 1267646 h 2711323"/>
                    <a:gd name="connsiteX2" fmla="*/ 256975 w 2537565"/>
                    <a:gd name="connsiteY2" fmla="*/ 184860 h 2711323"/>
                    <a:gd name="connsiteX3" fmla="*/ 2537565 w 2537565"/>
                    <a:gd name="connsiteY3" fmla="*/ 267983 h 2711323"/>
                    <a:gd name="connsiteX0" fmla="*/ 573885 w 2571916"/>
                    <a:gd name="connsiteY0" fmla="*/ 2711323 h 2711323"/>
                    <a:gd name="connsiteX1" fmla="*/ 119389 w 2571916"/>
                    <a:gd name="connsiteY1" fmla="*/ 1267646 h 2711323"/>
                    <a:gd name="connsiteX2" fmla="*/ 291326 w 2571916"/>
                    <a:gd name="connsiteY2" fmla="*/ 184860 h 2711323"/>
                    <a:gd name="connsiteX3" fmla="*/ 2571916 w 2571916"/>
                    <a:gd name="connsiteY3" fmla="*/ 267983 h 2711323"/>
                    <a:gd name="connsiteX0" fmla="*/ 573885 w 2571916"/>
                    <a:gd name="connsiteY0" fmla="*/ 2711323 h 2711323"/>
                    <a:gd name="connsiteX1" fmla="*/ 119389 w 2571916"/>
                    <a:gd name="connsiteY1" fmla="*/ 1267646 h 2711323"/>
                    <a:gd name="connsiteX2" fmla="*/ 291326 w 2571916"/>
                    <a:gd name="connsiteY2" fmla="*/ 184860 h 2711323"/>
                    <a:gd name="connsiteX3" fmla="*/ 2571916 w 2571916"/>
                    <a:gd name="connsiteY3" fmla="*/ 267983 h 2711323"/>
                    <a:gd name="connsiteX0" fmla="*/ 823498 w 2821529"/>
                    <a:gd name="connsiteY0" fmla="*/ 2714876 h 2714876"/>
                    <a:gd name="connsiteX1" fmla="*/ 45868 w 2821529"/>
                    <a:gd name="connsiteY1" fmla="*/ 1333076 h 2714876"/>
                    <a:gd name="connsiteX2" fmla="*/ 540939 w 2821529"/>
                    <a:gd name="connsiteY2" fmla="*/ 188413 h 2714876"/>
                    <a:gd name="connsiteX3" fmla="*/ 2821529 w 2821529"/>
                    <a:gd name="connsiteY3" fmla="*/ 271536 h 2714876"/>
                    <a:gd name="connsiteX0" fmla="*/ 757543 w 2755574"/>
                    <a:gd name="connsiteY0" fmla="*/ 2711716 h 2711716"/>
                    <a:gd name="connsiteX1" fmla="*/ 55540 w 2755574"/>
                    <a:gd name="connsiteY1" fmla="*/ 1274915 h 2711716"/>
                    <a:gd name="connsiteX2" fmla="*/ 474984 w 2755574"/>
                    <a:gd name="connsiteY2" fmla="*/ 185253 h 2711716"/>
                    <a:gd name="connsiteX3" fmla="*/ 2755574 w 2755574"/>
                    <a:gd name="connsiteY3" fmla="*/ 268376 h 2711716"/>
                    <a:gd name="connsiteX0" fmla="*/ 591074 w 2589105"/>
                    <a:gd name="connsiteY0" fmla="*/ 2703952 h 2703952"/>
                    <a:gd name="connsiteX1" fmla="*/ 109077 w 2589105"/>
                    <a:gd name="connsiteY1" fmla="*/ 1129647 h 2703952"/>
                    <a:gd name="connsiteX2" fmla="*/ 308515 w 2589105"/>
                    <a:gd name="connsiteY2" fmla="*/ 177489 h 2703952"/>
                    <a:gd name="connsiteX3" fmla="*/ 2589105 w 2589105"/>
                    <a:gd name="connsiteY3" fmla="*/ 260612 h 2703952"/>
                    <a:gd name="connsiteX0" fmla="*/ 591074 w 2589105"/>
                    <a:gd name="connsiteY0" fmla="*/ 2703952 h 2703952"/>
                    <a:gd name="connsiteX1" fmla="*/ 109077 w 2589105"/>
                    <a:gd name="connsiteY1" fmla="*/ 1129647 h 2703952"/>
                    <a:gd name="connsiteX2" fmla="*/ 308515 w 2589105"/>
                    <a:gd name="connsiteY2" fmla="*/ 177489 h 2703952"/>
                    <a:gd name="connsiteX3" fmla="*/ 2589105 w 2589105"/>
                    <a:gd name="connsiteY3" fmla="*/ 260612 h 2703952"/>
                    <a:gd name="connsiteX0" fmla="*/ 572972 w 2571003"/>
                    <a:gd name="connsiteY0" fmla="*/ 2703952 h 2703952"/>
                    <a:gd name="connsiteX1" fmla="*/ 90975 w 2571003"/>
                    <a:gd name="connsiteY1" fmla="*/ 1129647 h 2703952"/>
                    <a:gd name="connsiteX2" fmla="*/ 290413 w 2571003"/>
                    <a:gd name="connsiteY2" fmla="*/ 177489 h 2703952"/>
                    <a:gd name="connsiteX3" fmla="*/ 2571003 w 2571003"/>
                    <a:gd name="connsiteY3" fmla="*/ 260612 h 2703952"/>
                    <a:gd name="connsiteX0" fmla="*/ 551302 w 2549333"/>
                    <a:gd name="connsiteY0" fmla="*/ 2703952 h 2703952"/>
                    <a:gd name="connsiteX1" fmla="*/ 69305 w 2549333"/>
                    <a:gd name="connsiteY1" fmla="*/ 1129647 h 2703952"/>
                    <a:gd name="connsiteX2" fmla="*/ 268743 w 2549333"/>
                    <a:gd name="connsiteY2" fmla="*/ 177489 h 2703952"/>
                    <a:gd name="connsiteX3" fmla="*/ 2549333 w 2549333"/>
                    <a:gd name="connsiteY3" fmla="*/ 260612 h 2703952"/>
                    <a:gd name="connsiteX0" fmla="*/ 562658 w 2560689"/>
                    <a:gd name="connsiteY0" fmla="*/ 2703952 h 2703952"/>
                    <a:gd name="connsiteX1" fmla="*/ 80661 w 2560689"/>
                    <a:gd name="connsiteY1" fmla="*/ 1129647 h 2703952"/>
                    <a:gd name="connsiteX2" fmla="*/ 280099 w 2560689"/>
                    <a:gd name="connsiteY2" fmla="*/ 177489 h 2703952"/>
                    <a:gd name="connsiteX3" fmla="*/ 2560689 w 2560689"/>
                    <a:gd name="connsiteY3" fmla="*/ 260612 h 2703952"/>
                    <a:gd name="connsiteX0" fmla="*/ 562685 w 2560716"/>
                    <a:gd name="connsiteY0" fmla="*/ 2746849 h 2746849"/>
                    <a:gd name="connsiteX1" fmla="*/ 80688 w 2560716"/>
                    <a:gd name="connsiteY1" fmla="*/ 1172544 h 2746849"/>
                    <a:gd name="connsiteX2" fmla="*/ 266376 w 2560716"/>
                    <a:gd name="connsiteY2" fmla="*/ 131008 h 2746849"/>
                    <a:gd name="connsiteX3" fmla="*/ 2560716 w 2560716"/>
                    <a:gd name="connsiteY3" fmla="*/ 303509 h 2746849"/>
                    <a:gd name="connsiteX0" fmla="*/ 547748 w 2545779"/>
                    <a:gd name="connsiteY0" fmla="*/ 2841273 h 2841273"/>
                    <a:gd name="connsiteX1" fmla="*/ 65751 w 2545779"/>
                    <a:gd name="connsiteY1" fmla="*/ 1266968 h 2841273"/>
                    <a:gd name="connsiteX2" fmla="*/ 251439 w 2545779"/>
                    <a:gd name="connsiteY2" fmla="*/ 225432 h 2841273"/>
                    <a:gd name="connsiteX3" fmla="*/ 2545779 w 2545779"/>
                    <a:gd name="connsiteY3" fmla="*/ 397933 h 2841273"/>
                    <a:gd name="connsiteX0" fmla="*/ 517979 w 1697862"/>
                    <a:gd name="connsiteY0" fmla="*/ 2996569 h 2996569"/>
                    <a:gd name="connsiteX1" fmla="*/ 35982 w 1697862"/>
                    <a:gd name="connsiteY1" fmla="*/ 1422264 h 2996569"/>
                    <a:gd name="connsiteX2" fmla="*/ 221670 w 1697862"/>
                    <a:gd name="connsiteY2" fmla="*/ 380728 h 2996569"/>
                    <a:gd name="connsiteX3" fmla="*/ 1697862 w 1697862"/>
                    <a:gd name="connsiteY3" fmla="*/ 188844 h 2996569"/>
                    <a:gd name="connsiteX0" fmla="*/ 517979 w 1697862"/>
                    <a:gd name="connsiteY0" fmla="*/ 2844738 h 2844738"/>
                    <a:gd name="connsiteX1" fmla="*/ 35982 w 1697862"/>
                    <a:gd name="connsiteY1" fmla="*/ 1270433 h 2844738"/>
                    <a:gd name="connsiteX2" fmla="*/ 221670 w 1697862"/>
                    <a:gd name="connsiteY2" fmla="*/ 228897 h 2844738"/>
                    <a:gd name="connsiteX3" fmla="*/ 1697862 w 1697862"/>
                    <a:gd name="connsiteY3" fmla="*/ 37013 h 2844738"/>
                    <a:gd name="connsiteX0" fmla="*/ 518892 w 1719400"/>
                    <a:gd name="connsiteY0" fmla="*/ 2827719 h 2827719"/>
                    <a:gd name="connsiteX1" fmla="*/ 36895 w 1719400"/>
                    <a:gd name="connsiteY1" fmla="*/ 1253414 h 2827719"/>
                    <a:gd name="connsiteX2" fmla="*/ 222583 w 1719400"/>
                    <a:gd name="connsiteY2" fmla="*/ 211878 h 2827719"/>
                    <a:gd name="connsiteX3" fmla="*/ 1719400 w 1719400"/>
                    <a:gd name="connsiteY3" fmla="*/ 40619 h 2827719"/>
                    <a:gd name="connsiteX0" fmla="*/ 584337 w 1784845"/>
                    <a:gd name="connsiteY0" fmla="*/ 2876403 h 2876403"/>
                    <a:gd name="connsiteX1" fmla="*/ 102340 w 1784845"/>
                    <a:gd name="connsiteY1" fmla="*/ 1302098 h 2876403"/>
                    <a:gd name="connsiteX2" fmla="*/ 164274 w 1784845"/>
                    <a:gd name="connsiteY2" fmla="*/ 129934 h 2876403"/>
                    <a:gd name="connsiteX3" fmla="*/ 1784845 w 1784845"/>
                    <a:gd name="connsiteY3" fmla="*/ 89303 h 2876403"/>
                    <a:gd name="connsiteX0" fmla="*/ 605675 w 1806183"/>
                    <a:gd name="connsiteY0" fmla="*/ 2877759 h 2877759"/>
                    <a:gd name="connsiteX1" fmla="*/ 82427 w 1806183"/>
                    <a:gd name="connsiteY1" fmla="*/ 1324079 h 2877759"/>
                    <a:gd name="connsiteX2" fmla="*/ 185612 w 1806183"/>
                    <a:gd name="connsiteY2" fmla="*/ 131290 h 2877759"/>
                    <a:gd name="connsiteX3" fmla="*/ 1806183 w 1806183"/>
                    <a:gd name="connsiteY3" fmla="*/ 90659 h 2877759"/>
                    <a:gd name="connsiteX0" fmla="*/ 608851 w 1809359"/>
                    <a:gd name="connsiteY0" fmla="*/ 2877759 h 2877759"/>
                    <a:gd name="connsiteX1" fmla="*/ 85603 w 1809359"/>
                    <a:gd name="connsiteY1" fmla="*/ 1324079 h 2877759"/>
                    <a:gd name="connsiteX2" fmla="*/ 188788 w 1809359"/>
                    <a:gd name="connsiteY2" fmla="*/ 131290 h 2877759"/>
                    <a:gd name="connsiteX3" fmla="*/ 1809359 w 1809359"/>
                    <a:gd name="connsiteY3" fmla="*/ 90659 h 2877759"/>
                    <a:gd name="connsiteX0" fmla="*/ 586007 w 1401505"/>
                    <a:gd name="connsiteY0" fmla="*/ 3094046 h 3094046"/>
                    <a:gd name="connsiteX1" fmla="*/ 62759 w 1401505"/>
                    <a:gd name="connsiteY1" fmla="*/ 1540366 h 3094046"/>
                    <a:gd name="connsiteX2" fmla="*/ 165944 w 1401505"/>
                    <a:gd name="connsiteY2" fmla="*/ 347577 h 3094046"/>
                    <a:gd name="connsiteX3" fmla="*/ 1401505 w 1401505"/>
                    <a:gd name="connsiteY3" fmla="*/ 25064 h 3094046"/>
                    <a:gd name="connsiteX0" fmla="*/ 586007 w 1401505"/>
                    <a:gd name="connsiteY0" fmla="*/ 3068982 h 3068982"/>
                    <a:gd name="connsiteX1" fmla="*/ 62759 w 1401505"/>
                    <a:gd name="connsiteY1" fmla="*/ 1515302 h 3068982"/>
                    <a:gd name="connsiteX2" fmla="*/ 165944 w 1401505"/>
                    <a:gd name="connsiteY2" fmla="*/ 322513 h 3068982"/>
                    <a:gd name="connsiteX3" fmla="*/ 1401505 w 1401505"/>
                    <a:gd name="connsiteY3" fmla="*/ 0 h 3068982"/>
                    <a:gd name="connsiteX0" fmla="*/ 562929 w 890288"/>
                    <a:gd name="connsiteY0" fmla="*/ 3110233 h 3110233"/>
                    <a:gd name="connsiteX1" fmla="*/ 39681 w 890288"/>
                    <a:gd name="connsiteY1" fmla="*/ 1556553 h 3110233"/>
                    <a:gd name="connsiteX2" fmla="*/ 142866 w 890288"/>
                    <a:gd name="connsiteY2" fmla="*/ 363764 h 3110233"/>
                    <a:gd name="connsiteX3" fmla="*/ 890288 w 890288"/>
                    <a:gd name="connsiteY3" fmla="*/ 0 h 3110233"/>
                    <a:gd name="connsiteX0" fmla="*/ 562929 w 890288"/>
                    <a:gd name="connsiteY0" fmla="*/ 3110233 h 3110233"/>
                    <a:gd name="connsiteX1" fmla="*/ 39681 w 890288"/>
                    <a:gd name="connsiteY1" fmla="*/ 1556553 h 3110233"/>
                    <a:gd name="connsiteX2" fmla="*/ 142866 w 890288"/>
                    <a:gd name="connsiteY2" fmla="*/ 363764 h 3110233"/>
                    <a:gd name="connsiteX3" fmla="*/ 890288 w 890288"/>
                    <a:gd name="connsiteY3" fmla="*/ 0 h 3110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0288" h="3110233">
                      <a:moveTo>
                        <a:pt x="562929" y="3110233"/>
                      </a:moveTo>
                      <a:cubicBezTo>
                        <a:pt x="178181" y="2324498"/>
                        <a:pt x="130316" y="2083050"/>
                        <a:pt x="39681" y="1556553"/>
                      </a:cubicBezTo>
                      <a:cubicBezTo>
                        <a:pt x="-38879" y="1100198"/>
                        <a:pt x="1098" y="623189"/>
                        <a:pt x="142866" y="363764"/>
                      </a:cubicBezTo>
                      <a:cubicBezTo>
                        <a:pt x="284634" y="104339"/>
                        <a:pt x="274639" y="130660"/>
                        <a:pt x="89028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24826458-1E3D-354F-E6E7-9D07B1F92ABD}"/>
                    </a:ext>
                  </a:extLst>
                </p:cNvPr>
                <p:cNvGrpSpPr/>
                <p:nvPr/>
              </p:nvGrpSpPr>
              <p:grpSpPr>
                <a:xfrm>
                  <a:off x="4007858" y="1571639"/>
                  <a:ext cx="4779717" cy="4510515"/>
                  <a:chOff x="4090360" y="1207254"/>
                  <a:chExt cx="4779717" cy="4510515"/>
                </a:xfrm>
              </p:grpSpPr>
              <p:sp>
                <p:nvSpPr>
                  <p:cNvPr id="24" name="フリーフォーム 23">
                    <a:extLst>
                      <a:ext uri="{FF2B5EF4-FFF2-40B4-BE49-F238E27FC236}">
                        <a16:creationId xmlns:a16="http://schemas.microsoft.com/office/drawing/2014/main" id="{F4C13C47-E369-341B-B4AC-41BDDF678B85}"/>
                      </a:ext>
                    </a:extLst>
                  </p:cNvPr>
                  <p:cNvSpPr/>
                  <p:nvPr/>
                </p:nvSpPr>
                <p:spPr>
                  <a:xfrm>
                    <a:off x="6231049" y="1207254"/>
                    <a:ext cx="2639028" cy="3132310"/>
                  </a:xfrm>
                  <a:custGeom>
                    <a:avLst/>
                    <a:gdLst>
                      <a:gd name="connsiteX0" fmla="*/ 0 w 3500339"/>
                      <a:gd name="connsiteY0" fmla="*/ 1109812 h 2545678"/>
                      <a:gd name="connsiteX1" fmla="*/ 1658679 w 3500339"/>
                      <a:gd name="connsiteY1" fmla="*/ 18203 h 2545678"/>
                      <a:gd name="connsiteX2" fmla="*/ 3494567 w 3500339"/>
                      <a:gd name="connsiteY2" fmla="*/ 1903710 h 2545678"/>
                      <a:gd name="connsiteX3" fmla="*/ 1027814 w 3500339"/>
                      <a:gd name="connsiteY3" fmla="*/ 2499133 h 2545678"/>
                      <a:gd name="connsiteX4" fmla="*/ 1041991 w 3500339"/>
                      <a:gd name="connsiteY4" fmla="*/ 2506221 h 2545678"/>
                      <a:gd name="connsiteX5" fmla="*/ 496186 w 3500339"/>
                      <a:gd name="connsiteY5" fmla="*/ 2421161 h 2545678"/>
                      <a:gd name="connsiteX0" fmla="*/ 0 w 3500339"/>
                      <a:gd name="connsiteY0" fmla="*/ 1109812 h 2532108"/>
                      <a:gd name="connsiteX1" fmla="*/ 1658679 w 3500339"/>
                      <a:gd name="connsiteY1" fmla="*/ 18203 h 2532108"/>
                      <a:gd name="connsiteX2" fmla="*/ 3494567 w 3500339"/>
                      <a:gd name="connsiteY2" fmla="*/ 1903710 h 2532108"/>
                      <a:gd name="connsiteX3" fmla="*/ 1027814 w 3500339"/>
                      <a:gd name="connsiteY3" fmla="*/ 2499133 h 2532108"/>
                      <a:gd name="connsiteX4" fmla="*/ 432391 w 3500339"/>
                      <a:gd name="connsiteY4" fmla="*/ 2459726 h 2532108"/>
                      <a:gd name="connsiteX5" fmla="*/ 496186 w 3500339"/>
                      <a:gd name="connsiteY5" fmla="*/ 2421161 h 2532108"/>
                      <a:gd name="connsiteX0" fmla="*/ 0 w 3500339"/>
                      <a:gd name="connsiteY0" fmla="*/ 1109812 h 2525945"/>
                      <a:gd name="connsiteX1" fmla="*/ 1658679 w 3500339"/>
                      <a:gd name="connsiteY1" fmla="*/ 18203 h 2525945"/>
                      <a:gd name="connsiteX2" fmla="*/ 3494567 w 3500339"/>
                      <a:gd name="connsiteY2" fmla="*/ 1903710 h 2525945"/>
                      <a:gd name="connsiteX3" fmla="*/ 1027814 w 3500339"/>
                      <a:gd name="connsiteY3" fmla="*/ 2499133 h 2525945"/>
                      <a:gd name="connsiteX4" fmla="*/ 496186 w 3500339"/>
                      <a:gd name="connsiteY4" fmla="*/ 2421161 h 2525945"/>
                      <a:gd name="connsiteX0" fmla="*/ 0 w 3500339"/>
                      <a:gd name="connsiteY0" fmla="*/ 1109812 h 2553049"/>
                      <a:gd name="connsiteX1" fmla="*/ 1658679 w 3500339"/>
                      <a:gd name="connsiteY1" fmla="*/ 18203 h 2553049"/>
                      <a:gd name="connsiteX2" fmla="*/ 3494567 w 3500339"/>
                      <a:gd name="connsiteY2" fmla="*/ 1903710 h 2553049"/>
                      <a:gd name="connsiteX3" fmla="*/ 1027814 w 3500339"/>
                      <a:gd name="connsiteY3" fmla="*/ 2499133 h 2553049"/>
                      <a:gd name="connsiteX4" fmla="*/ 516850 w 3500339"/>
                      <a:gd name="connsiteY4" fmla="*/ 2514151 h 2553049"/>
                      <a:gd name="connsiteX0" fmla="*/ 0 w 3500339"/>
                      <a:gd name="connsiteY0" fmla="*/ 1109812 h 3057094"/>
                      <a:gd name="connsiteX1" fmla="*/ 1658679 w 3500339"/>
                      <a:gd name="connsiteY1" fmla="*/ 18203 h 3057094"/>
                      <a:gd name="connsiteX2" fmla="*/ 3494567 w 3500339"/>
                      <a:gd name="connsiteY2" fmla="*/ 1903710 h 3057094"/>
                      <a:gd name="connsiteX3" fmla="*/ 1027814 w 3500339"/>
                      <a:gd name="connsiteY3" fmla="*/ 2499133 h 3057094"/>
                      <a:gd name="connsiteX4" fmla="*/ 3296213 w 3500339"/>
                      <a:gd name="connsiteY4" fmla="*/ 3056592 h 3057094"/>
                      <a:gd name="connsiteX0" fmla="*/ 0 w 3500339"/>
                      <a:gd name="connsiteY0" fmla="*/ 1109812 h 2969526"/>
                      <a:gd name="connsiteX1" fmla="*/ 1658679 w 3500339"/>
                      <a:gd name="connsiteY1" fmla="*/ 18203 h 2969526"/>
                      <a:gd name="connsiteX2" fmla="*/ 3494567 w 3500339"/>
                      <a:gd name="connsiteY2" fmla="*/ 1903710 h 2969526"/>
                      <a:gd name="connsiteX3" fmla="*/ 1027814 w 3500339"/>
                      <a:gd name="connsiteY3" fmla="*/ 2499133 h 2969526"/>
                      <a:gd name="connsiteX4" fmla="*/ 358859 w 3500339"/>
                      <a:gd name="connsiteY4" fmla="*/ 2968910 h 2969526"/>
                      <a:gd name="connsiteX0" fmla="*/ 0 w 3497064"/>
                      <a:gd name="connsiteY0" fmla="*/ 1109812 h 3089550"/>
                      <a:gd name="connsiteX1" fmla="*/ 1658679 w 3497064"/>
                      <a:gd name="connsiteY1" fmla="*/ 18203 h 3089550"/>
                      <a:gd name="connsiteX2" fmla="*/ 3494567 w 3497064"/>
                      <a:gd name="connsiteY2" fmla="*/ 1903710 h 3089550"/>
                      <a:gd name="connsiteX3" fmla="*/ 1253282 w 3497064"/>
                      <a:gd name="connsiteY3" fmla="*/ 3018963 h 3089550"/>
                      <a:gd name="connsiteX4" fmla="*/ 358859 w 3497064"/>
                      <a:gd name="connsiteY4" fmla="*/ 2968910 h 3089550"/>
                      <a:gd name="connsiteX0" fmla="*/ 0 w 4079712"/>
                      <a:gd name="connsiteY0" fmla="*/ 1981091 h 3071482"/>
                      <a:gd name="connsiteX1" fmla="*/ 2241140 w 4079712"/>
                      <a:gd name="connsiteY1" fmla="*/ 135 h 3071482"/>
                      <a:gd name="connsiteX2" fmla="*/ 4077028 w 4079712"/>
                      <a:gd name="connsiteY2" fmla="*/ 1885642 h 3071482"/>
                      <a:gd name="connsiteX3" fmla="*/ 1835743 w 4079712"/>
                      <a:gd name="connsiteY3" fmla="*/ 3000895 h 3071482"/>
                      <a:gd name="connsiteX4" fmla="*/ 941320 w 4079712"/>
                      <a:gd name="connsiteY4" fmla="*/ 2950842 h 3071482"/>
                      <a:gd name="connsiteX0" fmla="*/ 0 w 4099483"/>
                      <a:gd name="connsiteY0" fmla="*/ 1279728 h 2370119"/>
                      <a:gd name="connsiteX1" fmla="*/ 312132 w 4099483"/>
                      <a:gd name="connsiteY1" fmla="*/ 230 h 2370119"/>
                      <a:gd name="connsiteX2" fmla="*/ 4077028 w 4099483"/>
                      <a:gd name="connsiteY2" fmla="*/ 1184279 h 2370119"/>
                      <a:gd name="connsiteX3" fmla="*/ 1835743 w 4099483"/>
                      <a:gd name="connsiteY3" fmla="*/ 2299532 h 2370119"/>
                      <a:gd name="connsiteX4" fmla="*/ 941320 w 4099483"/>
                      <a:gd name="connsiteY4" fmla="*/ 2249479 h 2370119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251694 w 2395575"/>
                      <a:gd name="connsiteY0" fmla="*/ 1388946 h 2550316"/>
                      <a:gd name="connsiteX1" fmla="*/ 563826 w 2395575"/>
                      <a:gd name="connsiteY1" fmla="*/ 109448 h 2550316"/>
                      <a:gd name="connsiteX2" fmla="*/ 2293243 w 2395575"/>
                      <a:gd name="connsiteY2" fmla="*/ 328993 h 2550316"/>
                      <a:gd name="connsiteX3" fmla="*/ 2087437 w 2395575"/>
                      <a:gd name="connsiteY3" fmla="*/ 2408750 h 2550316"/>
                      <a:gd name="connsiteX4" fmla="*/ 1193014 w 2395575"/>
                      <a:gd name="connsiteY4" fmla="*/ 2358697 h 2550316"/>
                      <a:gd name="connsiteX0" fmla="*/ 251694 w 2395575"/>
                      <a:gd name="connsiteY0" fmla="*/ 1388946 h 2712620"/>
                      <a:gd name="connsiteX1" fmla="*/ 563826 w 2395575"/>
                      <a:gd name="connsiteY1" fmla="*/ 109448 h 2712620"/>
                      <a:gd name="connsiteX2" fmla="*/ 2293243 w 2395575"/>
                      <a:gd name="connsiteY2" fmla="*/ 328993 h 2712620"/>
                      <a:gd name="connsiteX3" fmla="*/ 2087437 w 2395575"/>
                      <a:gd name="connsiteY3" fmla="*/ 2408750 h 2712620"/>
                      <a:gd name="connsiteX4" fmla="*/ 1193014 w 2395575"/>
                      <a:gd name="connsiteY4" fmla="*/ 2358697 h 2712620"/>
                      <a:gd name="connsiteX0" fmla="*/ 251269 w 2384819"/>
                      <a:gd name="connsiteY0" fmla="*/ 1280005 h 2552785"/>
                      <a:gd name="connsiteX1" fmla="*/ 563401 w 2384819"/>
                      <a:gd name="connsiteY1" fmla="*/ 507 h 2552785"/>
                      <a:gd name="connsiteX2" fmla="*/ 2280292 w 2384819"/>
                      <a:gd name="connsiteY2" fmla="*/ 1140715 h 2552785"/>
                      <a:gd name="connsiteX3" fmla="*/ 2087012 w 2384819"/>
                      <a:gd name="connsiteY3" fmla="*/ 2299809 h 2552785"/>
                      <a:gd name="connsiteX4" fmla="*/ 1192589 w 2384819"/>
                      <a:gd name="connsiteY4" fmla="*/ 2249756 h 2552785"/>
                      <a:gd name="connsiteX0" fmla="*/ 251269 w 2591197"/>
                      <a:gd name="connsiteY0" fmla="*/ 1279971 h 2458150"/>
                      <a:gd name="connsiteX1" fmla="*/ 563401 w 2591197"/>
                      <a:gd name="connsiteY1" fmla="*/ 473 h 2458150"/>
                      <a:gd name="connsiteX2" fmla="*/ 2280292 w 2591197"/>
                      <a:gd name="connsiteY2" fmla="*/ 1140681 h 2458150"/>
                      <a:gd name="connsiteX3" fmla="*/ 2494108 w 2591197"/>
                      <a:gd name="connsiteY3" fmla="*/ 1955309 h 2458150"/>
                      <a:gd name="connsiteX4" fmla="*/ 1192589 w 2591197"/>
                      <a:gd name="connsiteY4" fmla="*/ 2249722 h 2458150"/>
                      <a:gd name="connsiteX0" fmla="*/ 251269 w 2591197"/>
                      <a:gd name="connsiteY0" fmla="*/ 1279971 h 2266061"/>
                      <a:gd name="connsiteX1" fmla="*/ 563401 w 2591197"/>
                      <a:gd name="connsiteY1" fmla="*/ 473 h 2266061"/>
                      <a:gd name="connsiteX2" fmla="*/ 2280292 w 2591197"/>
                      <a:gd name="connsiteY2" fmla="*/ 1140681 h 2266061"/>
                      <a:gd name="connsiteX3" fmla="*/ 2494108 w 2591197"/>
                      <a:gd name="connsiteY3" fmla="*/ 1955309 h 2266061"/>
                      <a:gd name="connsiteX4" fmla="*/ 1192589 w 2591197"/>
                      <a:gd name="connsiteY4" fmla="*/ 2249722 h 2266061"/>
                      <a:gd name="connsiteX0" fmla="*/ 22776 w 2362704"/>
                      <a:gd name="connsiteY0" fmla="*/ 1279971 h 2266061"/>
                      <a:gd name="connsiteX1" fmla="*/ 334908 w 2362704"/>
                      <a:gd name="connsiteY1" fmla="*/ 473 h 2266061"/>
                      <a:gd name="connsiteX2" fmla="*/ 2051799 w 2362704"/>
                      <a:gd name="connsiteY2" fmla="*/ 1140681 h 2266061"/>
                      <a:gd name="connsiteX3" fmla="*/ 2265615 w 2362704"/>
                      <a:gd name="connsiteY3" fmla="*/ 1955309 h 2266061"/>
                      <a:gd name="connsiteX4" fmla="*/ 964096 w 2362704"/>
                      <a:gd name="connsiteY4" fmla="*/ 2249722 h 2266061"/>
                      <a:gd name="connsiteX0" fmla="*/ 168882 w 2522833"/>
                      <a:gd name="connsiteY0" fmla="*/ 1611795 h 2597885"/>
                      <a:gd name="connsiteX1" fmla="*/ 161600 w 2522833"/>
                      <a:gd name="connsiteY1" fmla="*/ 357 h 2597885"/>
                      <a:gd name="connsiteX2" fmla="*/ 2197905 w 2522833"/>
                      <a:gd name="connsiteY2" fmla="*/ 1472505 h 2597885"/>
                      <a:gd name="connsiteX3" fmla="*/ 2411721 w 2522833"/>
                      <a:gd name="connsiteY3" fmla="*/ 2287133 h 2597885"/>
                      <a:gd name="connsiteX4" fmla="*/ 1110202 w 2522833"/>
                      <a:gd name="connsiteY4" fmla="*/ 2581546 h 2597885"/>
                      <a:gd name="connsiteX0" fmla="*/ 168882 w 2820691"/>
                      <a:gd name="connsiteY0" fmla="*/ 1611800 h 2606066"/>
                      <a:gd name="connsiteX1" fmla="*/ 161600 w 2820691"/>
                      <a:gd name="connsiteY1" fmla="*/ 362 h 2606066"/>
                      <a:gd name="connsiteX2" fmla="*/ 2197905 w 2820691"/>
                      <a:gd name="connsiteY2" fmla="*/ 1472510 h 2606066"/>
                      <a:gd name="connsiteX3" fmla="*/ 2768713 w 2820691"/>
                      <a:gd name="connsiteY3" fmla="*/ 2374820 h 2606066"/>
                      <a:gd name="connsiteX4" fmla="*/ 1110202 w 2820691"/>
                      <a:gd name="connsiteY4" fmla="*/ 2581551 h 2606066"/>
                      <a:gd name="connsiteX0" fmla="*/ 216995 w 3140212"/>
                      <a:gd name="connsiteY0" fmla="*/ 1722633 h 2761879"/>
                      <a:gd name="connsiteX1" fmla="*/ 209713 w 3140212"/>
                      <a:gd name="connsiteY1" fmla="*/ 111195 h 2761879"/>
                      <a:gd name="connsiteX2" fmla="*/ 2897371 w 3140212"/>
                      <a:gd name="connsiteY2" fmla="*/ 399634 h 2761879"/>
                      <a:gd name="connsiteX3" fmla="*/ 2816826 w 3140212"/>
                      <a:gd name="connsiteY3" fmla="*/ 2485653 h 2761879"/>
                      <a:gd name="connsiteX4" fmla="*/ 1158315 w 3140212"/>
                      <a:gd name="connsiteY4" fmla="*/ 2692384 h 2761879"/>
                      <a:gd name="connsiteX0" fmla="*/ 126481 w 3039812"/>
                      <a:gd name="connsiteY0" fmla="*/ 1649445 h 2688691"/>
                      <a:gd name="connsiteX1" fmla="*/ 256986 w 3039812"/>
                      <a:gd name="connsiteY1" fmla="*/ 138215 h 2688691"/>
                      <a:gd name="connsiteX2" fmla="*/ 2806857 w 3039812"/>
                      <a:gd name="connsiteY2" fmla="*/ 326446 h 2688691"/>
                      <a:gd name="connsiteX3" fmla="*/ 2726312 w 3039812"/>
                      <a:gd name="connsiteY3" fmla="*/ 2412465 h 2688691"/>
                      <a:gd name="connsiteX4" fmla="*/ 1067801 w 3039812"/>
                      <a:gd name="connsiteY4" fmla="*/ 2619196 h 2688691"/>
                      <a:gd name="connsiteX0" fmla="*/ 16276 w 2929607"/>
                      <a:gd name="connsiteY0" fmla="*/ 1681904 h 2721150"/>
                      <a:gd name="connsiteX1" fmla="*/ 146781 w 2929607"/>
                      <a:gd name="connsiteY1" fmla="*/ 170674 h 2721150"/>
                      <a:gd name="connsiteX2" fmla="*/ 2696652 w 2929607"/>
                      <a:gd name="connsiteY2" fmla="*/ 358905 h 2721150"/>
                      <a:gd name="connsiteX3" fmla="*/ 2616107 w 2929607"/>
                      <a:gd name="connsiteY3" fmla="*/ 2444924 h 2721150"/>
                      <a:gd name="connsiteX4" fmla="*/ 957596 w 2929607"/>
                      <a:gd name="connsiteY4" fmla="*/ 2651655 h 2721150"/>
                      <a:gd name="connsiteX0" fmla="*/ 24922 w 2624789"/>
                      <a:gd name="connsiteY0" fmla="*/ 2252263 h 3340219"/>
                      <a:gd name="connsiteX1" fmla="*/ 155427 w 2624789"/>
                      <a:gd name="connsiteY1" fmla="*/ 741033 h 3340219"/>
                      <a:gd name="connsiteX2" fmla="*/ 914076 w 2624789"/>
                      <a:gd name="connsiteY2" fmla="*/ 115072 h 3340219"/>
                      <a:gd name="connsiteX3" fmla="*/ 2624753 w 2624789"/>
                      <a:gd name="connsiteY3" fmla="*/ 3015283 h 3340219"/>
                      <a:gd name="connsiteX4" fmla="*/ 966242 w 2624789"/>
                      <a:gd name="connsiteY4" fmla="*/ 3222014 h 3340219"/>
                      <a:gd name="connsiteX0" fmla="*/ 24922 w 2624789"/>
                      <a:gd name="connsiteY0" fmla="*/ 2160015 h 3247971"/>
                      <a:gd name="connsiteX1" fmla="*/ 155427 w 2624789"/>
                      <a:gd name="connsiteY1" fmla="*/ 648785 h 3247971"/>
                      <a:gd name="connsiteX2" fmla="*/ 914076 w 2624789"/>
                      <a:gd name="connsiteY2" fmla="*/ 22824 h 3247971"/>
                      <a:gd name="connsiteX3" fmla="*/ 2624753 w 2624789"/>
                      <a:gd name="connsiteY3" fmla="*/ 2923035 h 3247971"/>
                      <a:gd name="connsiteX4" fmla="*/ 966242 w 2624789"/>
                      <a:gd name="connsiteY4" fmla="*/ 3129766 h 3247971"/>
                      <a:gd name="connsiteX0" fmla="*/ 13411 w 2613278"/>
                      <a:gd name="connsiteY0" fmla="*/ 2153684 h 3241640"/>
                      <a:gd name="connsiteX1" fmla="*/ 143916 w 2613278"/>
                      <a:gd name="connsiteY1" fmla="*/ 642454 h 3241640"/>
                      <a:gd name="connsiteX2" fmla="*/ 902565 w 2613278"/>
                      <a:gd name="connsiteY2" fmla="*/ 16493 h 3241640"/>
                      <a:gd name="connsiteX3" fmla="*/ 2613242 w 2613278"/>
                      <a:gd name="connsiteY3" fmla="*/ 2916704 h 3241640"/>
                      <a:gd name="connsiteX4" fmla="*/ 954731 w 2613278"/>
                      <a:gd name="connsiteY4" fmla="*/ 3123435 h 3241640"/>
                      <a:gd name="connsiteX0" fmla="*/ 19246 w 2619113"/>
                      <a:gd name="connsiteY0" fmla="*/ 2158747 h 3246703"/>
                      <a:gd name="connsiteX1" fmla="*/ 149751 w 2619113"/>
                      <a:gd name="connsiteY1" fmla="*/ 647517 h 3246703"/>
                      <a:gd name="connsiteX2" fmla="*/ 908400 w 2619113"/>
                      <a:gd name="connsiteY2" fmla="*/ 21556 h 3246703"/>
                      <a:gd name="connsiteX3" fmla="*/ 2619077 w 2619113"/>
                      <a:gd name="connsiteY3" fmla="*/ 2921767 h 3246703"/>
                      <a:gd name="connsiteX4" fmla="*/ 960566 w 2619113"/>
                      <a:gd name="connsiteY4" fmla="*/ 3128498 h 3246703"/>
                      <a:gd name="connsiteX0" fmla="*/ 19246 w 2262132"/>
                      <a:gd name="connsiteY0" fmla="*/ 2138669 h 3110468"/>
                      <a:gd name="connsiteX1" fmla="*/ 149751 w 2262132"/>
                      <a:gd name="connsiteY1" fmla="*/ 627439 h 3110468"/>
                      <a:gd name="connsiteX2" fmla="*/ 908400 w 2262132"/>
                      <a:gd name="connsiteY2" fmla="*/ 1478 h 3110468"/>
                      <a:gd name="connsiteX3" fmla="*/ 2262085 w 2262132"/>
                      <a:gd name="connsiteY3" fmla="*/ 784791 h 3110468"/>
                      <a:gd name="connsiteX4" fmla="*/ 960566 w 2262132"/>
                      <a:gd name="connsiteY4" fmla="*/ 3108420 h 3110468"/>
                      <a:gd name="connsiteX0" fmla="*/ 19246 w 2282937"/>
                      <a:gd name="connsiteY0" fmla="*/ 2138669 h 3108420"/>
                      <a:gd name="connsiteX1" fmla="*/ 149751 w 2282937"/>
                      <a:gd name="connsiteY1" fmla="*/ 627439 h 3108420"/>
                      <a:gd name="connsiteX2" fmla="*/ 908400 w 2282937"/>
                      <a:gd name="connsiteY2" fmla="*/ 1478 h 3108420"/>
                      <a:gd name="connsiteX3" fmla="*/ 2262085 w 2282937"/>
                      <a:gd name="connsiteY3" fmla="*/ 784791 h 3108420"/>
                      <a:gd name="connsiteX4" fmla="*/ 1677469 w 2282937"/>
                      <a:gd name="connsiteY4" fmla="*/ 2141511 h 3108420"/>
                      <a:gd name="connsiteX5" fmla="*/ 960566 w 2282937"/>
                      <a:gd name="connsiteY5" fmla="*/ 3108420 h 3108420"/>
                      <a:gd name="connsiteX0" fmla="*/ 19246 w 2493383"/>
                      <a:gd name="connsiteY0" fmla="*/ 2138669 h 3258169"/>
                      <a:gd name="connsiteX1" fmla="*/ 149751 w 2493383"/>
                      <a:gd name="connsiteY1" fmla="*/ 627439 h 3258169"/>
                      <a:gd name="connsiteX2" fmla="*/ 908400 w 2493383"/>
                      <a:gd name="connsiteY2" fmla="*/ 1478 h 3258169"/>
                      <a:gd name="connsiteX3" fmla="*/ 2262085 w 2493383"/>
                      <a:gd name="connsiteY3" fmla="*/ 784791 h 3258169"/>
                      <a:gd name="connsiteX4" fmla="*/ 2366400 w 2493383"/>
                      <a:gd name="connsiteY4" fmla="*/ 3118541 h 3258169"/>
                      <a:gd name="connsiteX5" fmla="*/ 960566 w 2493383"/>
                      <a:gd name="connsiteY5" fmla="*/ 3108420 h 3258169"/>
                      <a:gd name="connsiteX0" fmla="*/ 19246 w 2608929"/>
                      <a:gd name="connsiteY0" fmla="*/ 2137505 h 3257005"/>
                      <a:gd name="connsiteX1" fmla="*/ 149751 w 2608929"/>
                      <a:gd name="connsiteY1" fmla="*/ 626275 h 3257005"/>
                      <a:gd name="connsiteX2" fmla="*/ 908400 w 2608929"/>
                      <a:gd name="connsiteY2" fmla="*/ 314 h 3257005"/>
                      <a:gd name="connsiteX3" fmla="*/ 2481291 w 2608929"/>
                      <a:gd name="connsiteY3" fmla="*/ 695945 h 3257005"/>
                      <a:gd name="connsiteX4" fmla="*/ 2366400 w 2608929"/>
                      <a:gd name="connsiteY4" fmla="*/ 3117377 h 3257005"/>
                      <a:gd name="connsiteX5" fmla="*/ 960566 w 2608929"/>
                      <a:gd name="connsiteY5" fmla="*/ 3107256 h 3257005"/>
                      <a:gd name="connsiteX0" fmla="*/ 19246 w 2659556"/>
                      <a:gd name="connsiteY0" fmla="*/ 2137505 h 3257005"/>
                      <a:gd name="connsiteX1" fmla="*/ 149751 w 2659556"/>
                      <a:gd name="connsiteY1" fmla="*/ 626275 h 3257005"/>
                      <a:gd name="connsiteX2" fmla="*/ 908400 w 2659556"/>
                      <a:gd name="connsiteY2" fmla="*/ 314 h 3257005"/>
                      <a:gd name="connsiteX3" fmla="*/ 2481291 w 2659556"/>
                      <a:gd name="connsiteY3" fmla="*/ 695945 h 3257005"/>
                      <a:gd name="connsiteX4" fmla="*/ 2610658 w 2659556"/>
                      <a:gd name="connsiteY4" fmla="*/ 1833460 h 3257005"/>
                      <a:gd name="connsiteX5" fmla="*/ 2366400 w 2659556"/>
                      <a:gd name="connsiteY5" fmla="*/ 3117377 h 3257005"/>
                      <a:gd name="connsiteX6" fmla="*/ 960566 w 2659556"/>
                      <a:gd name="connsiteY6" fmla="*/ 3107256 h 3257005"/>
                      <a:gd name="connsiteX0" fmla="*/ 19246 w 3000294"/>
                      <a:gd name="connsiteY0" fmla="*/ 2137505 h 3257005"/>
                      <a:gd name="connsiteX1" fmla="*/ 149751 w 3000294"/>
                      <a:gd name="connsiteY1" fmla="*/ 626275 h 3257005"/>
                      <a:gd name="connsiteX2" fmla="*/ 908400 w 3000294"/>
                      <a:gd name="connsiteY2" fmla="*/ 314 h 3257005"/>
                      <a:gd name="connsiteX3" fmla="*/ 2481291 w 3000294"/>
                      <a:gd name="connsiteY3" fmla="*/ 695945 h 3257005"/>
                      <a:gd name="connsiteX4" fmla="*/ 2998965 w 3000294"/>
                      <a:gd name="connsiteY4" fmla="*/ 2422183 h 3257005"/>
                      <a:gd name="connsiteX5" fmla="*/ 2366400 w 3000294"/>
                      <a:gd name="connsiteY5" fmla="*/ 3117377 h 3257005"/>
                      <a:gd name="connsiteX6" fmla="*/ 960566 w 3000294"/>
                      <a:gd name="connsiteY6" fmla="*/ 3107256 h 3257005"/>
                      <a:gd name="connsiteX0" fmla="*/ 19246 w 3000294"/>
                      <a:gd name="connsiteY0" fmla="*/ 2137505 h 3234753"/>
                      <a:gd name="connsiteX1" fmla="*/ 149751 w 3000294"/>
                      <a:gd name="connsiteY1" fmla="*/ 626275 h 3234753"/>
                      <a:gd name="connsiteX2" fmla="*/ 908400 w 3000294"/>
                      <a:gd name="connsiteY2" fmla="*/ 314 h 3234753"/>
                      <a:gd name="connsiteX3" fmla="*/ 2481291 w 3000294"/>
                      <a:gd name="connsiteY3" fmla="*/ 695945 h 3234753"/>
                      <a:gd name="connsiteX4" fmla="*/ 2998965 w 3000294"/>
                      <a:gd name="connsiteY4" fmla="*/ 2422183 h 3234753"/>
                      <a:gd name="connsiteX5" fmla="*/ 2366400 w 3000294"/>
                      <a:gd name="connsiteY5" fmla="*/ 3117377 h 3234753"/>
                      <a:gd name="connsiteX6" fmla="*/ 672468 w 3000294"/>
                      <a:gd name="connsiteY6" fmla="*/ 2956943 h 3234753"/>
                      <a:gd name="connsiteX0" fmla="*/ 19246 w 3000294"/>
                      <a:gd name="connsiteY0" fmla="*/ 2137505 h 3547994"/>
                      <a:gd name="connsiteX1" fmla="*/ 149751 w 3000294"/>
                      <a:gd name="connsiteY1" fmla="*/ 626275 h 3547994"/>
                      <a:gd name="connsiteX2" fmla="*/ 908400 w 3000294"/>
                      <a:gd name="connsiteY2" fmla="*/ 314 h 3547994"/>
                      <a:gd name="connsiteX3" fmla="*/ 2481291 w 3000294"/>
                      <a:gd name="connsiteY3" fmla="*/ 695945 h 3547994"/>
                      <a:gd name="connsiteX4" fmla="*/ 2998965 w 3000294"/>
                      <a:gd name="connsiteY4" fmla="*/ 2422183 h 3547994"/>
                      <a:gd name="connsiteX5" fmla="*/ 2410241 w 3000294"/>
                      <a:gd name="connsiteY5" fmla="*/ 3461842 h 3547994"/>
                      <a:gd name="connsiteX6" fmla="*/ 672468 w 3000294"/>
                      <a:gd name="connsiteY6" fmla="*/ 2956943 h 3547994"/>
                      <a:gd name="connsiteX0" fmla="*/ 19246 w 3000294"/>
                      <a:gd name="connsiteY0" fmla="*/ 2137505 h 4696831"/>
                      <a:gd name="connsiteX1" fmla="*/ 149751 w 3000294"/>
                      <a:gd name="connsiteY1" fmla="*/ 626275 h 4696831"/>
                      <a:gd name="connsiteX2" fmla="*/ 908400 w 3000294"/>
                      <a:gd name="connsiteY2" fmla="*/ 314 h 4696831"/>
                      <a:gd name="connsiteX3" fmla="*/ 2481291 w 3000294"/>
                      <a:gd name="connsiteY3" fmla="*/ 695945 h 4696831"/>
                      <a:gd name="connsiteX4" fmla="*/ 2998965 w 3000294"/>
                      <a:gd name="connsiteY4" fmla="*/ 2422183 h 4696831"/>
                      <a:gd name="connsiteX5" fmla="*/ 1802729 w 3000294"/>
                      <a:gd name="connsiteY5" fmla="*/ 4651815 h 4696831"/>
                      <a:gd name="connsiteX6" fmla="*/ 672468 w 3000294"/>
                      <a:gd name="connsiteY6" fmla="*/ 2956943 h 4696831"/>
                      <a:gd name="connsiteX0" fmla="*/ 19246 w 3000294"/>
                      <a:gd name="connsiteY0" fmla="*/ 2137505 h 4709710"/>
                      <a:gd name="connsiteX1" fmla="*/ 149751 w 3000294"/>
                      <a:gd name="connsiteY1" fmla="*/ 626275 h 4709710"/>
                      <a:gd name="connsiteX2" fmla="*/ 908400 w 3000294"/>
                      <a:gd name="connsiteY2" fmla="*/ 314 h 4709710"/>
                      <a:gd name="connsiteX3" fmla="*/ 2481291 w 3000294"/>
                      <a:gd name="connsiteY3" fmla="*/ 695945 h 4709710"/>
                      <a:gd name="connsiteX4" fmla="*/ 2998965 w 3000294"/>
                      <a:gd name="connsiteY4" fmla="*/ 2422183 h 4709710"/>
                      <a:gd name="connsiteX5" fmla="*/ 1802729 w 3000294"/>
                      <a:gd name="connsiteY5" fmla="*/ 4651815 h 4709710"/>
                      <a:gd name="connsiteX6" fmla="*/ 672468 w 3000294"/>
                      <a:gd name="connsiteY6" fmla="*/ 2956943 h 4709710"/>
                      <a:gd name="connsiteX0" fmla="*/ 19246 w 3000294"/>
                      <a:gd name="connsiteY0" fmla="*/ 2137505 h 3604897"/>
                      <a:gd name="connsiteX1" fmla="*/ 149751 w 3000294"/>
                      <a:gd name="connsiteY1" fmla="*/ 626275 h 3604897"/>
                      <a:gd name="connsiteX2" fmla="*/ 908400 w 3000294"/>
                      <a:gd name="connsiteY2" fmla="*/ 314 h 3604897"/>
                      <a:gd name="connsiteX3" fmla="*/ 2481291 w 3000294"/>
                      <a:gd name="connsiteY3" fmla="*/ 695945 h 3604897"/>
                      <a:gd name="connsiteX4" fmla="*/ 2998965 w 3000294"/>
                      <a:gd name="connsiteY4" fmla="*/ 2422183 h 3604897"/>
                      <a:gd name="connsiteX5" fmla="*/ 2009409 w 3000294"/>
                      <a:gd name="connsiteY5" fmla="*/ 3461842 h 3604897"/>
                      <a:gd name="connsiteX6" fmla="*/ 672468 w 3000294"/>
                      <a:gd name="connsiteY6" fmla="*/ 2956943 h 3604897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491643"/>
                      <a:gd name="connsiteX1" fmla="*/ 149751 w 3000294"/>
                      <a:gd name="connsiteY1" fmla="*/ 626275 h 3491643"/>
                      <a:gd name="connsiteX2" fmla="*/ 908400 w 3000294"/>
                      <a:gd name="connsiteY2" fmla="*/ 314 h 3491643"/>
                      <a:gd name="connsiteX3" fmla="*/ 2481291 w 3000294"/>
                      <a:gd name="connsiteY3" fmla="*/ 695945 h 3491643"/>
                      <a:gd name="connsiteX4" fmla="*/ 2998965 w 3000294"/>
                      <a:gd name="connsiteY4" fmla="*/ 2422183 h 3491643"/>
                      <a:gd name="connsiteX5" fmla="*/ 2009409 w 3000294"/>
                      <a:gd name="connsiteY5" fmla="*/ 3461842 h 3491643"/>
                      <a:gd name="connsiteX6" fmla="*/ 672468 w 3000294"/>
                      <a:gd name="connsiteY6" fmla="*/ 2956943 h 3491643"/>
                      <a:gd name="connsiteX0" fmla="*/ 19246 w 2998965"/>
                      <a:gd name="connsiteY0" fmla="*/ 2137505 h 3491643"/>
                      <a:gd name="connsiteX1" fmla="*/ 149751 w 2998965"/>
                      <a:gd name="connsiteY1" fmla="*/ 626275 h 3491643"/>
                      <a:gd name="connsiteX2" fmla="*/ 908400 w 2998965"/>
                      <a:gd name="connsiteY2" fmla="*/ 314 h 3491643"/>
                      <a:gd name="connsiteX3" fmla="*/ 2481291 w 2998965"/>
                      <a:gd name="connsiteY3" fmla="*/ 695945 h 3491643"/>
                      <a:gd name="connsiteX4" fmla="*/ 2998965 w 2998965"/>
                      <a:gd name="connsiteY4" fmla="*/ 2422183 h 3491643"/>
                      <a:gd name="connsiteX5" fmla="*/ 2009409 w 2998965"/>
                      <a:gd name="connsiteY5" fmla="*/ 3461842 h 3491643"/>
                      <a:gd name="connsiteX6" fmla="*/ 672468 w 2998965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0163 w 2992321"/>
                      <a:gd name="connsiteY0" fmla="*/ 2137424 h 3491562"/>
                      <a:gd name="connsiteX1" fmla="*/ 140668 w 2992321"/>
                      <a:gd name="connsiteY1" fmla="*/ 626194 h 3491562"/>
                      <a:gd name="connsiteX2" fmla="*/ 899317 w 2992321"/>
                      <a:gd name="connsiteY2" fmla="*/ 233 h 3491562"/>
                      <a:gd name="connsiteX3" fmla="*/ 2472208 w 2992321"/>
                      <a:gd name="connsiteY3" fmla="*/ 695864 h 3491562"/>
                      <a:gd name="connsiteX4" fmla="*/ 2989882 w 2992321"/>
                      <a:gd name="connsiteY4" fmla="*/ 2422102 h 3491562"/>
                      <a:gd name="connsiteX5" fmla="*/ 2000326 w 2992321"/>
                      <a:gd name="connsiteY5" fmla="*/ 3461761 h 3491562"/>
                      <a:gd name="connsiteX6" fmla="*/ 663385 w 2992321"/>
                      <a:gd name="connsiteY6" fmla="*/ 2956862 h 3491562"/>
                      <a:gd name="connsiteX0" fmla="*/ 214038 w 3196196"/>
                      <a:gd name="connsiteY0" fmla="*/ 2137221 h 3491359"/>
                      <a:gd name="connsiteX1" fmla="*/ 78 w 3196196"/>
                      <a:gd name="connsiteY1" fmla="*/ 669832 h 3491359"/>
                      <a:gd name="connsiteX2" fmla="*/ 1103192 w 3196196"/>
                      <a:gd name="connsiteY2" fmla="*/ 30 h 3491359"/>
                      <a:gd name="connsiteX3" fmla="*/ 2676083 w 3196196"/>
                      <a:gd name="connsiteY3" fmla="*/ 695661 h 3491359"/>
                      <a:gd name="connsiteX4" fmla="*/ 3193757 w 3196196"/>
                      <a:gd name="connsiteY4" fmla="*/ 2421899 h 3491359"/>
                      <a:gd name="connsiteX5" fmla="*/ 2204201 w 3196196"/>
                      <a:gd name="connsiteY5" fmla="*/ 3461558 h 3491359"/>
                      <a:gd name="connsiteX6" fmla="*/ 867260 w 3196196"/>
                      <a:gd name="connsiteY6" fmla="*/ 2956659 h 3491359"/>
                      <a:gd name="connsiteX0" fmla="*/ 229398 w 3211556"/>
                      <a:gd name="connsiteY0" fmla="*/ 2137232 h 3491370"/>
                      <a:gd name="connsiteX1" fmla="*/ 15438 w 3211556"/>
                      <a:gd name="connsiteY1" fmla="*/ 669843 h 3491370"/>
                      <a:gd name="connsiteX2" fmla="*/ 1118552 w 3211556"/>
                      <a:gd name="connsiteY2" fmla="*/ 41 h 3491370"/>
                      <a:gd name="connsiteX3" fmla="*/ 2691443 w 3211556"/>
                      <a:gd name="connsiteY3" fmla="*/ 695672 h 3491370"/>
                      <a:gd name="connsiteX4" fmla="*/ 3209117 w 3211556"/>
                      <a:gd name="connsiteY4" fmla="*/ 2421910 h 3491370"/>
                      <a:gd name="connsiteX5" fmla="*/ 2219561 w 3211556"/>
                      <a:gd name="connsiteY5" fmla="*/ 3461569 h 3491370"/>
                      <a:gd name="connsiteX6" fmla="*/ 882620 w 3211556"/>
                      <a:gd name="connsiteY6" fmla="*/ 2956670 h 3491370"/>
                      <a:gd name="connsiteX0" fmla="*/ 252960 w 3235151"/>
                      <a:gd name="connsiteY0" fmla="*/ 2312585 h 3666723"/>
                      <a:gd name="connsiteX1" fmla="*/ 39000 w 3235151"/>
                      <a:gd name="connsiteY1" fmla="*/ 845196 h 3666723"/>
                      <a:gd name="connsiteX2" fmla="*/ 1123325 w 3235151"/>
                      <a:gd name="connsiteY2" fmla="*/ 29 h 3666723"/>
                      <a:gd name="connsiteX3" fmla="*/ 2715005 w 3235151"/>
                      <a:gd name="connsiteY3" fmla="*/ 871025 h 3666723"/>
                      <a:gd name="connsiteX4" fmla="*/ 3232679 w 3235151"/>
                      <a:gd name="connsiteY4" fmla="*/ 2597263 h 3666723"/>
                      <a:gd name="connsiteX5" fmla="*/ 2243123 w 3235151"/>
                      <a:gd name="connsiteY5" fmla="*/ 3636922 h 3666723"/>
                      <a:gd name="connsiteX6" fmla="*/ 906182 w 3235151"/>
                      <a:gd name="connsiteY6" fmla="*/ 3132023 h 3666723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29554 w 3211745"/>
                      <a:gd name="connsiteY0" fmla="*/ 2313075 h 3667213"/>
                      <a:gd name="connsiteX1" fmla="*/ 15594 w 3211745"/>
                      <a:gd name="connsiteY1" fmla="*/ 845686 h 3667213"/>
                      <a:gd name="connsiteX2" fmla="*/ 1099919 w 3211745"/>
                      <a:gd name="connsiteY2" fmla="*/ 519 h 3667213"/>
                      <a:gd name="connsiteX3" fmla="*/ 2691599 w 3211745"/>
                      <a:gd name="connsiteY3" fmla="*/ 871515 h 3667213"/>
                      <a:gd name="connsiteX4" fmla="*/ 3209273 w 3211745"/>
                      <a:gd name="connsiteY4" fmla="*/ 2597753 h 3667213"/>
                      <a:gd name="connsiteX5" fmla="*/ 2219717 w 3211745"/>
                      <a:gd name="connsiteY5" fmla="*/ 3637412 h 3667213"/>
                      <a:gd name="connsiteX6" fmla="*/ 882776 w 3211745"/>
                      <a:gd name="connsiteY6" fmla="*/ 3132513 h 3667213"/>
                      <a:gd name="connsiteX0" fmla="*/ 263710 w 3245632"/>
                      <a:gd name="connsiteY0" fmla="*/ 2150371 h 3504509"/>
                      <a:gd name="connsiteX1" fmla="*/ 49750 w 3245632"/>
                      <a:gd name="connsiteY1" fmla="*/ 682982 h 3504509"/>
                      <a:gd name="connsiteX2" fmla="*/ 1303177 w 3245632"/>
                      <a:gd name="connsiteY2" fmla="*/ 654 h 3504509"/>
                      <a:gd name="connsiteX3" fmla="*/ 2725755 w 3245632"/>
                      <a:gd name="connsiteY3" fmla="*/ 708811 h 3504509"/>
                      <a:gd name="connsiteX4" fmla="*/ 3243429 w 3245632"/>
                      <a:gd name="connsiteY4" fmla="*/ 2435049 h 3504509"/>
                      <a:gd name="connsiteX5" fmla="*/ 2253873 w 3245632"/>
                      <a:gd name="connsiteY5" fmla="*/ 3474708 h 3504509"/>
                      <a:gd name="connsiteX6" fmla="*/ 916932 w 3245632"/>
                      <a:gd name="connsiteY6" fmla="*/ 2969809 h 3504509"/>
                      <a:gd name="connsiteX0" fmla="*/ 263710 w 3245632"/>
                      <a:gd name="connsiteY0" fmla="*/ 2251193 h 3605331"/>
                      <a:gd name="connsiteX1" fmla="*/ 49750 w 3245632"/>
                      <a:gd name="connsiteY1" fmla="*/ 783804 h 3605331"/>
                      <a:gd name="connsiteX2" fmla="*/ 1303177 w 3245632"/>
                      <a:gd name="connsiteY2" fmla="*/ 101476 h 3605331"/>
                      <a:gd name="connsiteX3" fmla="*/ 2725755 w 3245632"/>
                      <a:gd name="connsiteY3" fmla="*/ 809633 h 3605331"/>
                      <a:gd name="connsiteX4" fmla="*/ 3243429 w 3245632"/>
                      <a:gd name="connsiteY4" fmla="*/ 2535871 h 3605331"/>
                      <a:gd name="connsiteX5" fmla="*/ 2253873 w 3245632"/>
                      <a:gd name="connsiteY5" fmla="*/ 3575530 h 3605331"/>
                      <a:gd name="connsiteX6" fmla="*/ 916932 w 3245632"/>
                      <a:gd name="connsiteY6" fmla="*/ 3070631 h 3605331"/>
                      <a:gd name="connsiteX0" fmla="*/ 263710 w 3246221"/>
                      <a:gd name="connsiteY0" fmla="*/ 2251193 h 3605331"/>
                      <a:gd name="connsiteX1" fmla="*/ 49750 w 3246221"/>
                      <a:gd name="connsiteY1" fmla="*/ 783804 h 3605331"/>
                      <a:gd name="connsiteX2" fmla="*/ 1303177 w 3246221"/>
                      <a:gd name="connsiteY2" fmla="*/ 101476 h 3605331"/>
                      <a:gd name="connsiteX3" fmla="*/ 2725755 w 3246221"/>
                      <a:gd name="connsiteY3" fmla="*/ 809633 h 3605331"/>
                      <a:gd name="connsiteX4" fmla="*/ 3243429 w 3246221"/>
                      <a:gd name="connsiteY4" fmla="*/ 2535871 h 3605331"/>
                      <a:gd name="connsiteX5" fmla="*/ 2253873 w 3246221"/>
                      <a:gd name="connsiteY5" fmla="*/ 3575530 h 3605331"/>
                      <a:gd name="connsiteX6" fmla="*/ 916932 w 3246221"/>
                      <a:gd name="connsiteY6" fmla="*/ 3070631 h 3605331"/>
                      <a:gd name="connsiteX0" fmla="*/ 263710 w 3244159"/>
                      <a:gd name="connsiteY0" fmla="*/ 2159260 h 3513398"/>
                      <a:gd name="connsiteX1" fmla="*/ 49750 w 3244159"/>
                      <a:gd name="connsiteY1" fmla="*/ 691871 h 3513398"/>
                      <a:gd name="connsiteX2" fmla="*/ 1303177 w 3244159"/>
                      <a:gd name="connsiteY2" fmla="*/ 9543 h 3513398"/>
                      <a:gd name="connsiteX3" fmla="*/ 2388477 w 3244159"/>
                      <a:gd name="connsiteY3" fmla="*/ 1152415 h 3513398"/>
                      <a:gd name="connsiteX4" fmla="*/ 3243429 w 3244159"/>
                      <a:gd name="connsiteY4" fmla="*/ 2443938 h 3513398"/>
                      <a:gd name="connsiteX5" fmla="*/ 2253873 w 3244159"/>
                      <a:gd name="connsiteY5" fmla="*/ 3483597 h 3513398"/>
                      <a:gd name="connsiteX6" fmla="*/ 916932 w 3244159"/>
                      <a:gd name="connsiteY6" fmla="*/ 2978698 h 3513398"/>
                      <a:gd name="connsiteX0" fmla="*/ 263710 w 2765903"/>
                      <a:gd name="connsiteY0" fmla="*/ 2159260 h 3503809"/>
                      <a:gd name="connsiteX1" fmla="*/ 49750 w 2765903"/>
                      <a:gd name="connsiteY1" fmla="*/ 691871 h 3503809"/>
                      <a:gd name="connsiteX2" fmla="*/ 1303177 w 2765903"/>
                      <a:gd name="connsiteY2" fmla="*/ 9543 h 3503809"/>
                      <a:gd name="connsiteX3" fmla="*/ 2388477 w 2765903"/>
                      <a:gd name="connsiteY3" fmla="*/ 1152415 h 3503809"/>
                      <a:gd name="connsiteX4" fmla="*/ 2763744 w 2765903"/>
                      <a:gd name="connsiteY4" fmla="*/ 2481414 h 3503809"/>
                      <a:gd name="connsiteX5" fmla="*/ 2253873 w 2765903"/>
                      <a:gd name="connsiteY5" fmla="*/ 3483597 h 3503809"/>
                      <a:gd name="connsiteX6" fmla="*/ 916932 w 2765903"/>
                      <a:gd name="connsiteY6" fmla="*/ 2978698 h 3503809"/>
                      <a:gd name="connsiteX0" fmla="*/ 263710 w 2771058"/>
                      <a:gd name="connsiteY0" fmla="*/ 2159260 h 3396856"/>
                      <a:gd name="connsiteX1" fmla="*/ 49750 w 2771058"/>
                      <a:gd name="connsiteY1" fmla="*/ 691871 h 3396856"/>
                      <a:gd name="connsiteX2" fmla="*/ 1303177 w 2771058"/>
                      <a:gd name="connsiteY2" fmla="*/ 9543 h 3396856"/>
                      <a:gd name="connsiteX3" fmla="*/ 2388477 w 2771058"/>
                      <a:gd name="connsiteY3" fmla="*/ 1152415 h 3396856"/>
                      <a:gd name="connsiteX4" fmla="*/ 2763744 w 2771058"/>
                      <a:gd name="connsiteY4" fmla="*/ 2481414 h 3396856"/>
                      <a:gd name="connsiteX5" fmla="*/ 2111467 w 2771058"/>
                      <a:gd name="connsiteY5" fmla="*/ 3363675 h 3396856"/>
                      <a:gd name="connsiteX6" fmla="*/ 916932 w 2771058"/>
                      <a:gd name="connsiteY6" fmla="*/ 2978698 h 3396856"/>
                      <a:gd name="connsiteX0" fmla="*/ 131680 w 2639028"/>
                      <a:gd name="connsiteY0" fmla="*/ 2154150 h 3391746"/>
                      <a:gd name="connsiteX1" fmla="*/ 75117 w 2639028"/>
                      <a:gd name="connsiteY1" fmla="*/ 806683 h 3391746"/>
                      <a:gd name="connsiteX2" fmla="*/ 1171147 w 2639028"/>
                      <a:gd name="connsiteY2" fmla="*/ 4433 h 3391746"/>
                      <a:gd name="connsiteX3" fmla="*/ 2256447 w 2639028"/>
                      <a:gd name="connsiteY3" fmla="*/ 1147305 h 3391746"/>
                      <a:gd name="connsiteX4" fmla="*/ 2631714 w 2639028"/>
                      <a:gd name="connsiteY4" fmla="*/ 2476304 h 3391746"/>
                      <a:gd name="connsiteX5" fmla="*/ 1979437 w 2639028"/>
                      <a:gd name="connsiteY5" fmla="*/ 3358565 h 3391746"/>
                      <a:gd name="connsiteX6" fmla="*/ 784902 w 2639028"/>
                      <a:gd name="connsiteY6" fmla="*/ 2973588 h 3391746"/>
                      <a:gd name="connsiteX0" fmla="*/ 131680 w 2639028"/>
                      <a:gd name="connsiteY0" fmla="*/ 1894714 h 3132310"/>
                      <a:gd name="connsiteX1" fmla="*/ 75117 w 2639028"/>
                      <a:gd name="connsiteY1" fmla="*/ 547247 h 3132310"/>
                      <a:gd name="connsiteX2" fmla="*/ 1171147 w 2639028"/>
                      <a:gd name="connsiteY2" fmla="*/ 7324 h 3132310"/>
                      <a:gd name="connsiteX3" fmla="*/ 2256447 w 2639028"/>
                      <a:gd name="connsiteY3" fmla="*/ 887869 h 3132310"/>
                      <a:gd name="connsiteX4" fmla="*/ 2631714 w 2639028"/>
                      <a:gd name="connsiteY4" fmla="*/ 2216868 h 3132310"/>
                      <a:gd name="connsiteX5" fmla="*/ 1979437 w 2639028"/>
                      <a:gd name="connsiteY5" fmla="*/ 3099129 h 3132310"/>
                      <a:gd name="connsiteX6" fmla="*/ 784902 w 2639028"/>
                      <a:gd name="connsiteY6" fmla="*/ 2714152 h 313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028" h="3132310">
                        <a:moveTo>
                          <a:pt x="131680" y="1894714"/>
                        </a:moveTo>
                        <a:cubicBezTo>
                          <a:pt x="74819" y="1802581"/>
                          <a:pt x="-98127" y="861812"/>
                          <a:pt x="75117" y="547247"/>
                        </a:cubicBezTo>
                        <a:cubicBezTo>
                          <a:pt x="248361" y="232682"/>
                          <a:pt x="807592" y="-49446"/>
                          <a:pt x="1171147" y="7324"/>
                        </a:cubicBezTo>
                        <a:cubicBezTo>
                          <a:pt x="1534702" y="64094"/>
                          <a:pt x="2013019" y="519612"/>
                          <a:pt x="2256447" y="887869"/>
                        </a:cubicBezTo>
                        <a:cubicBezTo>
                          <a:pt x="2499875" y="1256126"/>
                          <a:pt x="2677882" y="1848325"/>
                          <a:pt x="2631714" y="2216868"/>
                        </a:cubicBezTo>
                        <a:cubicBezTo>
                          <a:pt x="2585546" y="2585411"/>
                          <a:pt x="2287239" y="3016248"/>
                          <a:pt x="1979437" y="3099129"/>
                        </a:cubicBezTo>
                        <a:cubicBezTo>
                          <a:pt x="1671635" y="3182010"/>
                          <a:pt x="1017120" y="3129198"/>
                          <a:pt x="784902" y="2714152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フリーフォーム 24">
                    <a:extLst>
                      <a:ext uri="{FF2B5EF4-FFF2-40B4-BE49-F238E27FC236}">
                        <a16:creationId xmlns:a16="http://schemas.microsoft.com/office/drawing/2014/main" id="{F94A1C81-6528-C1A7-044C-69DD68F7A14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090360" y="2585459"/>
                    <a:ext cx="2639028" cy="3132310"/>
                  </a:xfrm>
                  <a:custGeom>
                    <a:avLst/>
                    <a:gdLst>
                      <a:gd name="connsiteX0" fmla="*/ 0 w 3500339"/>
                      <a:gd name="connsiteY0" fmla="*/ 1109812 h 2545678"/>
                      <a:gd name="connsiteX1" fmla="*/ 1658679 w 3500339"/>
                      <a:gd name="connsiteY1" fmla="*/ 18203 h 2545678"/>
                      <a:gd name="connsiteX2" fmla="*/ 3494567 w 3500339"/>
                      <a:gd name="connsiteY2" fmla="*/ 1903710 h 2545678"/>
                      <a:gd name="connsiteX3" fmla="*/ 1027814 w 3500339"/>
                      <a:gd name="connsiteY3" fmla="*/ 2499133 h 2545678"/>
                      <a:gd name="connsiteX4" fmla="*/ 1041991 w 3500339"/>
                      <a:gd name="connsiteY4" fmla="*/ 2506221 h 2545678"/>
                      <a:gd name="connsiteX5" fmla="*/ 496186 w 3500339"/>
                      <a:gd name="connsiteY5" fmla="*/ 2421161 h 2545678"/>
                      <a:gd name="connsiteX0" fmla="*/ 0 w 3500339"/>
                      <a:gd name="connsiteY0" fmla="*/ 1109812 h 2532108"/>
                      <a:gd name="connsiteX1" fmla="*/ 1658679 w 3500339"/>
                      <a:gd name="connsiteY1" fmla="*/ 18203 h 2532108"/>
                      <a:gd name="connsiteX2" fmla="*/ 3494567 w 3500339"/>
                      <a:gd name="connsiteY2" fmla="*/ 1903710 h 2532108"/>
                      <a:gd name="connsiteX3" fmla="*/ 1027814 w 3500339"/>
                      <a:gd name="connsiteY3" fmla="*/ 2499133 h 2532108"/>
                      <a:gd name="connsiteX4" fmla="*/ 432391 w 3500339"/>
                      <a:gd name="connsiteY4" fmla="*/ 2459726 h 2532108"/>
                      <a:gd name="connsiteX5" fmla="*/ 496186 w 3500339"/>
                      <a:gd name="connsiteY5" fmla="*/ 2421161 h 2532108"/>
                      <a:gd name="connsiteX0" fmla="*/ 0 w 3500339"/>
                      <a:gd name="connsiteY0" fmla="*/ 1109812 h 2525945"/>
                      <a:gd name="connsiteX1" fmla="*/ 1658679 w 3500339"/>
                      <a:gd name="connsiteY1" fmla="*/ 18203 h 2525945"/>
                      <a:gd name="connsiteX2" fmla="*/ 3494567 w 3500339"/>
                      <a:gd name="connsiteY2" fmla="*/ 1903710 h 2525945"/>
                      <a:gd name="connsiteX3" fmla="*/ 1027814 w 3500339"/>
                      <a:gd name="connsiteY3" fmla="*/ 2499133 h 2525945"/>
                      <a:gd name="connsiteX4" fmla="*/ 496186 w 3500339"/>
                      <a:gd name="connsiteY4" fmla="*/ 2421161 h 2525945"/>
                      <a:gd name="connsiteX0" fmla="*/ 0 w 3500339"/>
                      <a:gd name="connsiteY0" fmla="*/ 1109812 h 2553049"/>
                      <a:gd name="connsiteX1" fmla="*/ 1658679 w 3500339"/>
                      <a:gd name="connsiteY1" fmla="*/ 18203 h 2553049"/>
                      <a:gd name="connsiteX2" fmla="*/ 3494567 w 3500339"/>
                      <a:gd name="connsiteY2" fmla="*/ 1903710 h 2553049"/>
                      <a:gd name="connsiteX3" fmla="*/ 1027814 w 3500339"/>
                      <a:gd name="connsiteY3" fmla="*/ 2499133 h 2553049"/>
                      <a:gd name="connsiteX4" fmla="*/ 516850 w 3500339"/>
                      <a:gd name="connsiteY4" fmla="*/ 2514151 h 2553049"/>
                      <a:gd name="connsiteX0" fmla="*/ 0 w 3500339"/>
                      <a:gd name="connsiteY0" fmla="*/ 1109812 h 3057094"/>
                      <a:gd name="connsiteX1" fmla="*/ 1658679 w 3500339"/>
                      <a:gd name="connsiteY1" fmla="*/ 18203 h 3057094"/>
                      <a:gd name="connsiteX2" fmla="*/ 3494567 w 3500339"/>
                      <a:gd name="connsiteY2" fmla="*/ 1903710 h 3057094"/>
                      <a:gd name="connsiteX3" fmla="*/ 1027814 w 3500339"/>
                      <a:gd name="connsiteY3" fmla="*/ 2499133 h 3057094"/>
                      <a:gd name="connsiteX4" fmla="*/ 3296213 w 3500339"/>
                      <a:gd name="connsiteY4" fmla="*/ 3056592 h 3057094"/>
                      <a:gd name="connsiteX0" fmla="*/ 0 w 3500339"/>
                      <a:gd name="connsiteY0" fmla="*/ 1109812 h 2969526"/>
                      <a:gd name="connsiteX1" fmla="*/ 1658679 w 3500339"/>
                      <a:gd name="connsiteY1" fmla="*/ 18203 h 2969526"/>
                      <a:gd name="connsiteX2" fmla="*/ 3494567 w 3500339"/>
                      <a:gd name="connsiteY2" fmla="*/ 1903710 h 2969526"/>
                      <a:gd name="connsiteX3" fmla="*/ 1027814 w 3500339"/>
                      <a:gd name="connsiteY3" fmla="*/ 2499133 h 2969526"/>
                      <a:gd name="connsiteX4" fmla="*/ 358859 w 3500339"/>
                      <a:gd name="connsiteY4" fmla="*/ 2968910 h 2969526"/>
                      <a:gd name="connsiteX0" fmla="*/ 0 w 3497064"/>
                      <a:gd name="connsiteY0" fmla="*/ 1109812 h 3089550"/>
                      <a:gd name="connsiteX1" fmla="*/ 1658679 w 3497064"/>
                      <a:gd name="connsiteY1" fmla="*/ 18203 h 3089550"/>
                      <a:gd name="connsiteX2" fmla="*/ 3494567 w 3497064"/>
                      <a:gd name="connsiteY2" fmla="*/ 1903710 h 3089550"/>
                      <a:gd name="connsiteX3" fmla="*/ 1253282 w 3497064"/>
                      <a:gd name="connsiteY3" fmla="*/ 3018963 h 3089550"/>
                      <a:gd name="connsiteX4" fmla="*/ 358859 w 3497064"/>
                      <a:gd name="connsiteY4" fmla="*/ 2968910 h 3089550"/>
                      <a:gd name="connsiteX0" fmla="*/ 0 w 4079712"/>
                      <a:gd name="connsiteY0" fmla="*/ 1981091 h 3071482"/>
                      <a:gd name="connsiteX1" fmla="*/ 2241140 w 4079712"/>
                      <a:gd name="connsiteY1" fmla="*/ 135 h 3071482"/>
                      <a:gd name="connsiteX2" fmla="*/ 4077028 w 4079712"/>
                      <a:gd name="connsiteY2" fmla="*/ 1885642 h 3071482"/>
                      <a:gd name="connsiteX3" fmla="*/ 1835743 w 4079712"/>
                      <a:gd name="connsiteY3" fmla="*/ 3000895 h 3071482"/>
                      <a:gd name="connsiteX4" fmla="*/ 941320 w 4079712"/>
                      <a:gd name="connsiteY4" fmla="*/ 2950842 h 3071482"/>
                      <a:gd name="connsiteX0" fmla="*/ 0 w 4099483"/>
                      <a:gd name="connsiteY0" fmla="*/ 1279728 h 2370119"/>
                      <a:gd name="connsiteX1" fmla="*/ 312132 w 4099483"/>
                      <a:gd name="connsiteY1" fmla="*/ 230 h 2370119"/>
                      <a:gd name="connsiteX2" fmla="*/ 4077028 w 4099483"/>
                      <a:gd name="connsiteY2" fmla="*/ 1184279 h 2370119"/>
                      <a:gd name="connsiteX3" fmla="*/ 1835743 w 4099483"/>
                      <a:gd name="connsiteY3" fmla="*/ 2299532 h 2370119"/>
                      <a:gd name="connsiteX4" fmla="*/ 941320 w 4099483"/>
                      <a:gd name="connsiteY4" fmla="*/ 2249479 h 2370119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251694 w 2395575"/>
                      <a:gd name="connsiteY0" fmla="*/ 1388946 h 2550316"/>
                      <a:gd name="connsiteX1" fmla="*/ 563826 w 2395575"/>
                      <a:gd name="connsiteY1" fmla="*/ 109448 h 2550316"/>
                      <a:gd name="connsiteX2" fmla="*/ 2293243 w 2395575"/>
                      <a:gd name="connsiteY2" fmla="*/ 328993 h 2550316"/>
                      <a:gd name="connsiteX3" fmla="*/ 2087437 w 2395575"/>
                      <a:gd name="connsiteY3" fmla="*/ 2408750 h 2550316"/>
                      <a:gd name="connsiteX4" fmla="*/ 1193014 w 2395575"/>
                      <a:gd name="connsiteY4" fmla="*/ 2358697 h 2550316"/>
                      <a:gd name="connsiteX0" fmla="*/ 251694 w 2395575"/>
                      <a:gd name="connsiteY0" fmla="*/ 1388946 h 2712620"/>
                      <a:gd name="connsiteX1" fmla="*/ 563826 w 2395575"/>
                      <a:gd name="connsiteY1" fmla="*/ 109448 h 2712620"/>
                      <a:gd name="connsiteX2" fmla="*/ 2293243 w 2395575"/>
                      <a:gd name="connsiteY2" fmla="*/ 328993 h 2712620"/>
                      <a:gd name="connsiteX3" fmla="*/ 2087437 w 2395575"/>
                      <a:gd name="connsiteY3" fmla="*/ 2408750 h 2712620"/>
                      <a:gd name="connsiteX4" fmla="*/ 1193014 w 2395575"/>
                      <a:gd name="connsiteY4" fmla="*/ 2358697 h 2712620"/>
                      <a:gd name="connsiteX0" fmla="*/ 251269 w 2384819"/>
                      <a:gd name="connsiteY0" fmla="*/ 1280005 h 2552785"/>
                      <a:gd name="connsiteX1" fmla="*/ 563401 w 2384819"/>
                      <a:gd name="connsiteY1" fmla="*/ 507 h 2552785"/>
                      <a:gd name="connsiteX2" fmla="*/ 2280292 w 2384819"/>
                      <a:gd name="connsiteY2" fmla="*/ 1140715 h 2552785"/>
                      <a:gd name="connsiteX3" fmla="*/ 2087012 w 2384819"/>
                      <a:gd name="connsiteY3" fmla="*/ 2299809 h 2552785"/>
                      <a:gd name="connsiteX4" fmla="*/ 1192589 w 2384819"/>
                      <a:gd name="connsiteY4" fmla="*/ 2249756 h 2552785"/>
                      <a:gd name="connsiteX0" fmla="*/ 251269 w 2591197"/>
                      <a:gd name="connsiteY0" fmla="*/ 1279971 h 2458150"/>
                      <a:gd name="connsiteX1" fmla="*/ 563401 w 2591197"/>
                      <a:gd name="connsiteY1" fmla="*/ 473 h 2458150"/>
                      <a:gd name="connsiteX2" fmla="*/ 2280292 w 2591197"/>
                      <a:gd name="connsiteY2" fmla="*/ 1140681 h 2458150"/>
                      <a:gd name="connsiteX3" fmla="*/ 2494108 w 2591197"/>
                      <a:gd name="connsiteY3" fmla="*/ 1955309 h 2458150"/>
                      <a:gd name="connsiteX4" fmla="*/ 1192589 w 2591197"/>
                      <a:gd name="connsiteY4" fmla="*/ 2249722 h 2458150"/>
                      <a:gd name="connsiteX0" fmla="*/ 251269 w 2591197"/>
                      <a:gd name="connsiteY0" fmla="*/ 1279971 h 2266061"/>
                      <a:gd name="connsiteX1" fmla="*/ 563401 w 2591197"/>
                      <a:gd name="connsiteY1" fmla="*/ 473 h 2266061"/>
                      <a:gd name="connsiteX2" fmla="*/ 2280292 w 2591197"/>
                      <a:gd name="connsiteY2" fmla="*/ 1140681 h 2266061"/>
                      <a:gd name="connsiteX3" fmla="*/ 2494108 w 2591197"/>
                      <a:gd name="connsiteY3" fmla="*/ 1955309 h 2266061"/>
                      <a:gd name="connsiteX4" fmla="*/ 1192589 w 2591197"/>
                      <a:gd name="connsiteY4" fmla="*/ 2249722 h 2266061"/>
                      <a:gd name="connsiteX0" fmla="*/ 22776 w 2362704"/>
                      <a:gd name="connsiteY0" fmla="*/ 1279971 h 2266061"/>
                      <a:gd name="connsiteX1" fmla="*/ 334908 w 2362704"/>
                      <a:gd name="connsiteY1" fmla="*/ 473 h 2266061"/>
                      <a:gd name="connsiteX2" fmla="*/ 2051799 w 2362704"/>
                      <a:gd name="connsiteY2" fmla="*/ 1140681 h 2266061"/>
                      <a:gd name="connsiteX3" fmla="*/ 2265615 w 2362704"/>
                      <a:gd name="connsiteY3" fmla="*/ 1955309 h 2266061"/>
                      <a:gd name="connsiteX4" fmla="*/ 964096 w 2362704"/>
                      <a:gd name="connsiteY4" fmla="*/ 2249722 h 2266061"/>
                      <a:gd name="connsiteX0" fmla="*/ 168882 w 2522833"/>
                      <a:gd name="connsiteY0" fmla="*/ 1611795 h 2597885"/>
                      <a:gd name="connsiteX1" fmla="*/ 161600 w 2522833"/>
                      <a:gd name="connsiteY1" fmla="*/ 357 h 2597885"/>
                      <a:gd name="connsiteX2" fmla="*/ 2197905 w 2522833"/>
                      <a:gd name="connsiteY2" fmla="*/ 1472505 h 2597885"/>
                      <a:gd name="connsiteX3" fmla="*/ 2411721 w 2522833"/>
                      <a:gd name="connsiteY3" fmla="*/ 2287133 h 2597885"/>
                      <a:gd name="connsiteX4" fmla="*/ 1110202 w 2522833"/>
                      <a:gd name="connsiteY4" fmla="*/ 2581546 h 2597885"/>
                      <a:gd name="connsiteX0" fmla="*/ 168882 w 2820691"/>
                      <a:gd name="connsiteY0" fmla="*/ 1611800 h 2606066"/>
                      <a:gd name="connsiteX1" fmla="*/ 161600 w 2820691"/>
                      <a:gd name="connsiteY1" fmla="*/ 362 h 2606066"/>
                      <a:gd name="connsiteX2" fmla="*/ 2197905 w 2820691"/>
                      <a:gd name="connsiteY2" fmla="*/ 1472510 h 2606066"/>
                      <a:gd name="connsiteX3" fmla="*/ 2768713 w 2820691"/>
                      <a:gd name="connsiteY3" fmla="*/ 2374820 h 2606066"/>
                      <a:gd name="connsiteX4" fmla="*/ 1110202 w 2820691"/>
                      <a:gd name="connsiteY4" fmla="*/ 2581551 h 2606066"/>
                      <a:gd name="connsiteX0" fmla="*/ 216995 w 3140212"/>
                      <a:gd name="connsiteY0" fmla="*/ 1722633 h 2761879"/>
                      <a:gd name="connsiteX1" fmla="*/ 209713 w 3140212"/>
                      <a:gd name="connsiteY1" fmla="*/ 111195 h 2761879"/>
                      <a:gd name="connsiteX2" fmla="*/ 2897371 w 3140212"/>
                      <a:gd name="connsiteY2" fmla="*/ 399634 h 2761879"/>
                      <a:gd name="connsiteX3" fmla="*/ 2816826 w 3140212"/>
                      <a:gd name="connsiteY3" fmla="*/ 2485653 h 2761879"/>
                      <a:gd name="connsiteX4" fmla="*/ 1158315 w 3140212"/>
                      <a:gd name="connsiteY4" fmla="*/ 2692384 h 2761879"/>
                      <a:gd name="connsiteX0" fmla="*/ 126481 w 3039812"/>
                      <a:gd name="connsiteY0" fmla="*/ 1649445 h 2688691"/>
                      <a:gd name="connsiteX1" fmla="*/ 256986 w 3039812"/>
                      <a:gd name="connsiteY1" fmla="*/ 138215 h 2688691"/>
                      <a:gd name="connsiteX2" fmla="*/ 2806857 w 3039812"/>
                      <a:gd name="connsiteY2" fmla="*/ 326446 h 2688691"/>
                      <a:gd name="connsiteX3" fmla="*/ 2726312 w 3039812"/>
                      <a:gd name="connsiteY3" fmla="*/ 2412465 h 2688691"/>
                      <a:gd name="connsiteX4" fmla="*/ 1067801 w 3039812"/>
                      <a:gd name="connsiteY4" fmla="*/ 2619196 h 2688691"/>
                      <a:gd name="connsiteX0" fmla="*/ 16276 w 2929607"/>
                      <a:gd name="connsiteY0" fmla="*/ 1681904 h 2721150"/>
                      <a:gd name="connsiteX1" fmla="*/ 146781 w 2929607"/>
                      <a:gd name="connsiteY1" fmla="*/ 170674 h 2721150"/>
                      <a:gd name="connsiteX2" fmla="*/ 2696652 w 2929607"/>
                      <a:gd name="connsiteY2" fmla="*/ 358905 h 2721150"/>
                      <a:gd name="connsiteX3" fmla="*/ 2616107 w 2929607"/>
                      <a:gd name="connsiteY3" fmla="*/ 2444924 h 2721150"/>
                      <a:gd name="connsiteX4" fmla="*/ 957596 w 2929607"/>
                      <a:gd name="connsiteY4" fmla="*/ 2651655 h 2721150"/>
                      <a:gd name="connsiteX0" fmla="*/ 24922 w 2624789"/>
                      <a:gd name="connsiteY0" fmla="*/ 2252263 h 3340219"/>
                      <a:gd name="connsiteX1" fmla="*/ 155427 w 2624789"/>
                      <a:gd name="connsiteY1" fmla="*/ 741033 h 3340219"/>
                      <a:gd name="connsiteX2" fmla="*/ 914076 w 2624789"/>
                      <a:gd name="connsiteY2" fmla="*/ 115072 h 3340219"/>
                      <a:gd name="connsiteX3" fmla="*/ 2624753 w 2624789"/>
                      <a:gd name="connsiteY3" fmla="*/ 3015283 h 3340219"/>
                      <a:gd name="connsiteX4" fmla="*/ 966242 w 2624789"/>
                      <a:gd name="connsiteY4" fmla="*/ 3222014 h 3340219"/>
                      <a:gd name="connsiteX0" fmla="*/ 24922 w 2624789"/>
                      <a:gd name="connsiteY0" fmla="*/ 2160015 h 3247971"/>
                      <a:gd name="connsiteX1" fmla="*/ 155427 w 2624789"/>
                      <a:gd name="connsiteY1" fmla="*/ 648785 h 3247971"/>
                      <a:gd name="connsiteX2" fmla="*/ 914076 w 2624789"/>
                      <a:gd name="connsiteY2" fmla="*/ 22824 h 3247971"/>
                      <a:gd name="connsiteX3" fmla="*/ 2624753 w 2624789"/>
                      <a:gd name="connsiteY3" fmla="*/ 2923035 h 3247971"/>
                      <a:gd name="connsiteX4" fmla="*/ 966242 w 2624789"/>
                      <a:gd name="connsiteY4" fmla="*/ 3129766 h 3247971"/>
                      <a:gd name="connsiteX0" fmla="*/ 13411 w 2613278"/>
                      <a:gd name="connsiteY0" fmla="*/ 2153684 h 3241640"/>
                      <a:gd name="connsiteX1" fmla="*/ 143916 w 2613278"/>
                      <a:gd name="connsiteY1" fmla="*/ 642454 h 3241640"/>
                      <a:gd name="connsiteX2" fmla="*/ 902565 w 2613278"/>
                      <a:gd name="connsiteY2" fmla="*/ 16493 h 3241640"/>
                      <a:gd name="connsiteX3" fmla="*/ 2613242 w 2613278"/>
                      <a:gd name="connsiteY3" fmla="*/ 2916704 h 3241640"/>
                      <a:gd name="connsiteX4" fmla="*/ 954731 w 2613278"/>
                      <a:gd name="connsiteY4" fmla="*/ 3123435 h 3241640"/>
                      <a:gd name="connsiteX0" fmla="*/ 19246 w 2619113"/>
                      <a:gd name="connsiteY0" fmla="*/ 2158747 h 3246703"/>
                      <a:gd name="connsiteX1" fmla="*/ 149751 w 2619113"/>
                      <a:gd name="connsiteY1" fmla="*/ 647517 h 3246703"/>
                      <a:gd name="connsiteX2" fmla="*/ 908400 w 2619113"/>
                      <a:gd name="connsiteY2" fmla="*/ 21556 h 3246703"/>
                      <a:gd name="connsiteX3" fmla="*/ 2619077 w 2619113"/>
                      <a:gd name="connsiteY3" fmla="*/ 2921767 h 3246703"/>
                      <a:gd name="connsiteX4" fmla="*/ 960566 w 2619113"/>
                      <a:gd name="connsiteY4" fmla="*/ 3128498 h 3246703"/>
                      <a:gd name="connsiteX0" fmla="*/ 19246 w 2262132"/>
                      <a:gd name="connsiteY0" fmla="*/ 2138669 h 3110468"/>
                      <a:gd name="connsiteX1" fmla="*/ 149751 w 2262132"/>
                      <a:gd name="connsiteY1" fmla="*/ 627439 h 3110468"/>
                      <a:gd name="connsiteX2" fmla="*/ 908400 w 2262132"/>
                      <a:gd name="connsiteY2" fmla="*/ 1478 h 3110468"/>
                      <a:gd name="connsiteX3" fmla="*/ 2262085 w 2262132"/>
                      <a:gd name="connsiteY3" fmla="*/ 784791 h 3110468"/>
                      <a:gd name="connsiteX4" fmla="*/ 960566 w 2262132"/>
                      <a:gd name="connsiteY4" fmla="*/ 3108420 h 3110468"/>
                      <a:gd name="connsiteX0" fmla="*/ 19246 w 2282937"/>
                      <a:gd name="connsiteY0" fmla="*/ 2138669 h 3108420"/>
                      <a:gd name="connsiteX1" fmla="*/ 149751 w 2282937"/>
                      <a:gd name="connsiteY1" fmla="*/ 627439 h 3108420"/>
                      <a:gd name="connsiteX2" fmla="*/ 908400 w 2282937"/>
                      <a:gd name="connsiteY2" fmla="*/ 1478 h 3108420"/>
                      <a:gd name="connsiteX3" fmla="*/ 2262085 w 2282937"/>
                      <a:gd name="connsiteY3" fmla="*/ 784791 h 3108420"/>
                      <a:gd name="connsiteX4" fmla="*/ 1677469 w 2282937"/>
                      <a:gd name="connsiteY4" fmla="*/ 2141511 h 3108420"/>
                      <a:gd name="connsiteX5" fmla="*/ 960566 w 2282937"/>
                      <a:gd name="connsiteY5" fmla="*/ 3108420 h 3108420"/>
                      <a:gd name="connsiteX0" fmla="*/ 19246 w 2493383"/>
                      <a:gd name="connsiteY0" fmla="*/ 2138669 h 3258169"/>
                      <a:gd name="connsiteX1" fmla="*/ 149751 w 2493383"/>
                      <a:gd name="connsiteY1" fmla="*/ 627439 h 3258169"/>
                      <a:gd name="connsiteX2" fmla="*/ 908400 w 2493383"/>
                      <a:gd name="connsiteY2" fmla="*/ 1478 h 3258169"/>
                      <a:gd name="connsiteX3" fmla="*/ 2262085 w 2493383"/>
                      <a:gd name="connsiteY3" fmla="*/ 784791 h 3258169"/>
                      <a:gd name="connsiteX4" fmla="*/ 2366400 w 2493383"/>
                      <a:gd name="connsiteY4" fmla="*/ 3118541 h 3258169"/>
                      <a:gd name="connsiteX5" fmla="*/ 960566 w 2493383"/>
                      <a:gd name="connsiteY5" fmla="*/ 3108420 h 3258169"/>
                      <a:gd name="connsiteX0" fmla="*/ 19246 w 2608929"/>
                      <a:gd name="connsiteY0" fmla="*/ 2137505 h 3257005"/>
                      <a:gd name="connsiteX1" fmla="*/ 149751 w 2608929"/>
                      <a:gd name="connsiteY1" fmla="*/ 626275 h 3257005"/>
                      <a:gd name="connsiteX2" fmla="*/ 908400 w 2608929"/>
                      <a:gd name="connsiteY2" fmla="*/ 314 h 3257005"/>
                      <a:gd name="connsiteX3" fmla="*/ 2481291 w 2608929"/>
                      <a:gd name="connsiteY3" fmla="*/ 695945 h 3257005"/>
                      <a:gd name="connsiteX4" fmla="*/ 2366400 w 2608929"/>
                      <a:gd name="connsiteY4" fmla="*/ 3117377 h 3257005"/>
                      <a:gd name="connsiteX5" fmla="*/ 960566 w 2608929"/>
                      <a:gd name="connsiteY5" fmla="*/ 3107256 h 3257005"/>
                      <a:gd name="connsiteX0" fmla="*/ 19246 w 2659556"/>
                      <a:gd name="connsiteY0" fmla="*/ 2137505 h 3257005"/>
                      <a:gd name="connsiteX1" fmla="*/ 149751 w 2659556"/>
                      <a:gd name="connsiteY1" fmla="*/ 626275 h 3257005"/>
                      <a:gd name="connsiteX2" fmla="*/ 908400 w 2659556"/>
                      <a:gd name="connsiteY2" fmla="*/ 314 h 3257005"/>
                      <a:gd name="connsiteX3" fmla="*/ 2481291 w 2659556"/>
                      <a:gd name="connsiteY3" fmla="*/ 695945 h 3257005"/>
                      <a:gd name="connsiteX4" fmla="*/ 2610658 w 2659556"/>
                      <a:gd name="connsiteY4" fmla="*/ 1833460 h 3257005"/>
                      <a:gd name="connsiteX5" fmla="*/ 2366400 w 2659556"/>
                      <a:gd name="connsiteY5" fmla="*/ 3117377 h 3257005"/>
                      <a:gd name="connsiteX6" fmla="*/ 960566 w 2659556"/>
                      <a:gd name="connsiteY6" fmla="*/ 3107256 h 3257005"/>
                      <a:gd name="connsiteX0" fmla="*/ 19246 w 3000294"/>
                      <a:gd name="connsiteY0" fmla="*/ 2137505 h 3257005"/>
                      <a:gd name="connsiteX1" fmla="*/ 149751 w 3000294"/>
                      <a:gd name="connsiteY1" fmla="*/ 626275 h 3257005"/>
                      <a:gd name="connsiteX2" fmla="*/ 908400 w 3000294"/>
                      <a:gd name="connsiteY2" fmla="*/ 314 h 3257005"/>
                      <a:gd name="connsiteX3" fmla="*/ 2481291 w 3000294"/>
                      <a:gd name="connsiteY3" fmla="*/ 695945 h 3257005"/>
                      <a:gd name="connsiteX4" fmla="*/ 2998965 w 3000294"/>
                      <a:gd name="connsiteY4" fmla="*/ 2422183 h 3257005"/>
                      <a:gd name="connsiteX5" fmla="*/ 2366400 w 3000294"/>
                      <a:gd name="connsiteY5" fmla="*/ 3117377 h 3257005"/>
                      <a:gd name="connsiteX6" fmla="*/ 960566 w 3000294"/>
                      <a:gd name="connsiteY6" fmla="*/ 3107256 h 3257005"/>
                      <a:gd name="connsiteX0" fmla="*/ 19246 w 3000294"/>
                      <a:gd name="connsiteY0" fmla="*/ 2137505 h 3234753"/>
                      <a:gd name="connsiteX1" fmla="*/ 149751 w 3000294"/>
                      <a:gd name="connsiteY1" fmla="*/ 626275 h 3234753"/>
                      <a:gd name="connsiteX2" fmla="*/ 908400 w 3000294"/>
                      <a:gd name="connsiteY2" fmla="*/ 314 h 3234753"/>
                      <a:gd name="connsiteX3" fmla="*/ 2481291 w 3000294"/>
                      <a:gd name="connsiteY3" fmla="*/ 695945 h 3234753"/>
                      <a:gd name="connsiteX4" fmla="*/ 2998965 w 3000294"/>
                      <a:gd name="connsiteY4" fmla="*/ 2422183 h 3234753"/>
                      <a:gd name="connsiteX5" fmla="*/ 2366400 w 3000294"/>
                      <a:gd name="connsiteY5" fmla="*/ 3117377 h 3234753"/>
                      <a:gd name="connsiteX6" fmla="*/ 672468 w 3000294"/>
                      <a:gd name="connsiteY6" fmla="*/ 2956943 h 3234753"/>
                      <a:gd name="connsiteX0" fmla="*/ 19246 w 3000294"/>
                      <a:gd name="connsiteY0" fmla="*/ 2137505 h 3547994"/>
                      <a:gd name="connsiteX1" fmla="*/ 149751 w 3000294"/>
                      <a:gd name="connsiteY1" fmla="*/ 626275 h 3547994"/>
                      <a:gd name="connsiteX2" fmla="*/ 908400 w 3000294"/>
                      <a:gd name="connsiteY2" fmla="*/ 314 h 3547994"/>
                      <a:gd name="connsiteX3" fmla="*/ 2481291 w 3000294"/>
                      <a:gd name="connsiteY3" fmla="*/ 695945 h 3547994"/>
                      <a:gd name="connsiteX4" fmla="*/ 2998965 w 3000294"/>
                      <a:gd name="connsiteY4" fmla="*/ 2422183 h 3547994"/>
                      <a:gd name="connsiteX5" fmla="*/ 2410241 w 3000294"/>
                      <a:gd name="connsiteY5" fmla="*/ 3461842 h 3547994"/>
                      <a:gd name="connsiteX6" fmla="*/ 672468 w 3000294"/>
                      <a:gd name="connsiteY6" fmla="*/ 2956943 h 3547994"/>
                      <a:gd name="connsiteX0" fmla="*/ 19246 w 3000294"/>
                      <a:gd name="connsiteY0" fmla="*/ 2137505 h 4696831"/>
                      <a:gd name="connsiteX1" fmla="*/ 149751 w 3000294"/>
                      <a:gd name="connsiteY1" fmla="*/ 626275 h 4696831"/>
                      <a:gd name="connsiteX2" fmla="*/ 908400 w 3000294"/>
                      <a:gd name="connsiteY2" fmla="*/ 314 h 4696831"/>
                      <a:gd name="connsiteX3" fmla="*/ 2481291 w 3000294"/>
                      <a:gd name="connsiteY3" fmla="*/ 695945 h 4696831"/>
                      <a:gd name="connsiteX4" fmla="*/ 2998965 w 3000294"/>
                      <a:gd name="connsiteY4" fmla="*/ 2422183 h 4696831"/>
                      <a:gd name="connsiteX5" fmla="*/ 1802729 w 3000294"/>
                      <a:gd name="connsiteY5" fmla="*/ 4651815 h 4696831"/>
                      <a:gd name="connsiteX6" fmla="*/ 672468 w 3000294"/>
                      <a:gd name="connsiteY6" fmla="*/ 2956943 h 4696831"/>
                      <a:gd name="connsiteX0" fmla="*/ 19246 w 3000294"/>
                      <a:gd name="connsiteY0" fmla="*/ 2137505 h 4709710"/>
                      <a:gd name="connsiteX1" fmla="*/ 149751 w 3000294"/>
                      <a:gd name="connsiteY1" fmla="*/ 626275 h 4709710"/>
                      <a:gd name="connsiteX2" fmla="*/ 908400 w 3000294"/>
                      <a:gd name="connsiteY2" fmla="*/ 314 h 4709710"/>
                      <a:gd name="connsiteX3" fmla="*/ 2481291 w 3000294"/>
                      <a:gd name="connsiteY3" fmla="*/ 695945 h 4709710"/>
                      <a:gd name="connsiteX4" fmla="*/ 2998965 w 3000294"/>
                      <a:gd name="connsiteY4" fmla="*/ 2422183 h 4709710"/>
                      <a:gd name="connsiteX5" fmla="*/ 1802729 w 3000294"/>
                      <a:gd name="connsiteY5" fmla="*/ 4651815 h 4709710"/>
                      <a:gd name="connsiteX6" fmla="*/ 672468 w 3000294"/>
                      <a:gd name="connsiteY6" fmla="*/ 2956943 h 4709710"/>
                      <a:gd name="connsiteX0" fmla="*/ 19246 w 3000294"/>
                      <a:gd name="connsiteY0" fmla="*/ 2137505 h 3604897"/>
                      <a:gd name="connsiteX1" fmla="*/ 149751 w 3000294"/>
                      <a:gd name="connsiteY1" fmla="*/ 626275 h 3604897"/>
                      <a:gd name="connsiteX2" fmla="*/ 908400 w 3000294"/>
                      <a:gd name="connsiteY2" fmla="*/ 314 h 3604897"/>
                      <a:gd name="connsiteX3" fmla="*/ 2481291 w 3000294"/>
                      <a:gd name="connsiteY3" fmla="*/ 695945 h 3604897"/>
                      <a:gd name="connsiteX4" fmla="*/ 2998965 w 3000294"/>
                      <a:gd name="connsiteY4" fmla="*/ 2422183 h 3604897"/>
                      <a:gd name="connsiteX5" fmla="*/ 2009409 w 3000294"/>
                      <a:gd name="connsiteY5" fmla="*/ 3461842 h 3604897"/>
                      <a:gd name="connsiteX6" fmla="*/ 672468 w 3000294"/>
                      <a:gd name="connsiteY6" fmla="*/ 2956943 h 3604897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491643"/>
                      <a:gd name="connsiteX1" fmla="*/ 149751 w 3000294"/>
                      <a:gd name="connsiteY1" fmla="*/ 626275 h 3491643"/>
                      <a:gd name="connsiteX2" fmla="*/ 908400 w 3000294"/>
                      <a:gd name="connsiteY2" fmla="*/ 314 h 3491643"/>
                      <a:gd name="connsiteX3" fmla="*/ 2481291 w 3000294"/>
                      <a:gd name="connsiteY3" fmla="*/ 695945 h 3491643"/>
                      <a:gd name="connsiteX4" fmla="*/ 2998965 w 3000294"/>
                      <a:gd name="connsiteY4" fmla="*/ 2422183 h 3491643"/>
                      <a:gd name="connsiteX5" fmla="*/ 2009409 w 3000294"/>
                      <a:gd name="connsiteY5" fmla="*/ 3461842 h 3491643"/>
                      <a:gd name="connsiteX6" fmla="*/ 672468 w 3000294"/>
                      <a:gd name="connsiteY6" fmla="*/ 2956943 h 3491643"/>
                      <a:gd name="connsiteX0" fmla="*/ 19246 w 2998965"/>
                      <a:gd name="connsiteY0" fmla="*/ 2137505 h 3491643"/>
                      <a:gd name="connsiteX1" fmla="*/ 149751 w 2998965"/>
                      <a:gd name="connsiteY1" fmla="*/ 626275 h 3491643"/>
                      <a:gd name="connsiteX2" fmla="*/ 908400 w 2998965"/>
                      <a:gd name="connsiteY2" fmla="*/ 314 h 3491643"/>
                      <a:gd name="connsiteX3" fmla="*/ 2481291 w 2998965"/>
                      <a:gd name="connsiteY3" fmla="*/ 695945 h 3491643"/>
                      <a:gd name="connsiteX4" fmla="*/ 2998965 w 2998965"/>
                      <a:gd name="connsiteY4" fmla="*/ 2422183 h 3491643"/>
                      <a:gd name="connsiteX5" fmla="*/ 2009409 w 2998965"/>
                      <a:gd name="connsiteY5" fmla="*/ 3461842 h 3491643"/>
                      <a:gd name="connsiteX6" fmla="*/ 672468 w 2998965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0163 w 2992321"/>
                      <a:gd name="connsiteY0" fmla="*/ 2137424 h 3491562"/>
                      <a:gd name="connsiteX1" fmla="*/ 140668 w 2992321"/>
                      <a:gd name="connsiteY1" fmla="*/ 626194 h 3491562"/>
                      <a:gd name="connsiteX2" fmla="*/ 899317 w 2992321"/>
                      <a:gd name="connsiteY2" fmla="*/ 233 h 3491562"/>
                      <a:gd name="connsiteX3" fmla="*/ 2472208 w 2992321"/>
                      <a:gd name="connsiteY3" fmla="*/ 695864 h 3491562"/>
                      <a:gd name="connsiteX4" fmla="*/ 2989882 w 2992321"/>
                      <a:gd name="connsiteY4" fmla="*/ 2422102 h 3491562"/>
                      <a:gd name="connsiteX5" fmla="*/ 2000326 w 2992321"/>
                      <a:gd name="connsiteY5" fmla="*/ 3461761 h 3491562"/>
                      <a:gd name="connsiteX6" fmla="*/ 663385 w 2992321"/>
                      <a:gd name="connsiteY6" fmla="*/ 2956862 h 3491562"/>
                      <a:gd name="connsiteX0" fmla="*/ 214038 w 3196196"/>
                      <a:gd name="connsiteY0" fmla="*/ 2137221 h 3491359"/>
                      <a:gd name="connsiteX1" fmla="*/ 78 w 3196196"/>
                      <a:gd name="connsiteY1" fmla="*/ 669832 h 3491359"/>
                      <a:gd name="connsiteX2" fmla="*/ 1103192 w 3196196"/>
                      <a:gd name="connsiteY2" fmla="*/ 30 h 3491359"/>
                      <a:gd name="connsiteX3" fmla="*/ 2676083 w 3196196"/>
                      <a:gd name="connsiteY3" fmla="*/ 695661 h 3491359"/>
                      <a:gd name="connsiteX4" fmla="*/ 3193757 w 3196196"/>
                      <a:gd name="connsiteY4" fmla="*/ 2421899 h 3491359"/>
                      <a:gd name="connsiteX5" fmla="*/ 2204201 w 3196196"/>
                      <a:gd name="connsiteY5" fmla="*/ 3461558 h 3491359"/>
                      <a:gd name="connsiteX6" fmla="*/ 867260 w 3196196"/>
                      <a:gd name="connsiteY6" fmla="*/ 2956659 h 3491359"/>
                      <a:gd name="connsiteX0" fmla="*/ 229398 w 3211556"/>
                      <a:gd name="connsiteY0" fmla="*/ 2137232 h 3491370"/>
                      <a:gd name="connsiteX1" fmla="*/ 15438 w 3211556"/>
                      <a:gd name="connsiteY1" fmla="*/ 669843 h 3491370"/>
                      <a:gd name="connsiteX2" fmla="*/ 1118552 w 3211556"/>
                      <a:gd name="connsiteY2" fmla="*/ 41 h 3491370"/>
                      <a:gd name="connsiteX3" fmla="*/ 2691443 w 3211556"/>
                      <a:gd name="connsiteY3" fmla="*/ 695672 h 3491370"/>
                      <a:gd name="connsiteX4" fmla="*/ 3209117 w 3211556"/>
                      <a:gd name="connsiteY4" fmla="*/ 2421910 h 3491370"/>
                      <a:gd name="connsiteX5" fmla="*/ 2219561 w 3211556"/>
                      <a:gd name="connsiteY5" fmla="*/ 3461569 h 3491370"/>
                      <a:gd name="connsiteX6" fmla="*/ 882620 w 3211556"/>
                      <a:gd name="connsiteY6" fmla="*/ 2956670 h 3491370"/>
                      <a:gd name="connsiteX0" fmla="*/ 252960 w 3235151"/>
                      <a:gd name="connsiteY0" fmla="*/ 2312585 h 3666723"/>
                      <a:gd name="connsiteX1" fmla="*/ 39000 w 3235151"/>
                      <a:gd name="connsiteY1" fmla="*/ 845196 h 3666723"/>
                      <a:gd name="connsiteX2" fmla="*/ 1123325 w 3235151"/>
                      <a:gd name="connsiteY2" fmla="*/ 29 h 3666723"/>
                      <a:gd name="connsiteX3" fmla="*/ 2715005 w 3235151"/>
                      <a:gd name="connsiteY3" fmla="*/ 871025 h 3666723"/>
                      <a:gd name="connsiteX4" fmla="*/ 3232679 w 3235151"/>
                      <a:gd name="connsiteY4" fmla="*/ 2597263 h 3666723"/>
                      <a:gd name="connsiteX5" fmla="*/ 2243123 w 3235151"/>
                      <a:gd name="connsiteY5" fmla="*/ 3636922 h 3666723"/>
                      <a:gd name="connsiteX6" fmla="*/ 906182 w 3235151"/>
                      <a:gd name="connsiteY6" fmla="*/ 3132023 h 3666723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29554 w 3211745"/>
                      <a:gd name="connsiteY0" fmla="*/ 2313075 h 3667213"/>
                      <a:gd name="connsiteX1" fmla="*/ 15594 w 3211745"/>
                      <a:gd name="connsiteY1" fmla="*/ 845686 h 3667213"/>
                      <a:gd name="connsiteX2" fmla="*/ 1099919 w 3211745"/>
                      <a:gd name="connsiteY2" fmla="*/ 519 h 3667213"/>
                      <a:gd name="connsiteX3" fmla="*/ 2691599 w 3211745"/>
                      <a:gd name="connsiteY3" fmla="*/ 871515 h 3667213"/>
                      <a:gd name="connsiteX4" fmla="*/ 3209273 w 3211745"/>
                      <a:gd name="connsiteY4" fmla="*/ 2597753 h 3667213"/>
                      <a:gd name="connsiteX5" fmla="*/ 2219717 w 3211745"/>
                      <a:gd name="connsiteY5" fmla="*/ 3637412 h 3667213"/>
                      <a:gd name="connsiteX6" fmla="*/ 882776 w 3211745"/>
                      <a:gd name="connsiteY6" fmla="*/ 3132513 h 3667213"/>
                      <a:gd name="connsiteX0" fmla="*/ 263710 w 3245632"/>
                      <a:gd name="connsiteY0" fmla="*/ 2150371 h 3504509"/>
                      <a:gd name="connsiteX1" fmla="*/ 49750 w 3245632"/>
                      <a:gd name="connsiteY1" fmla="*/ 682982 h 3504509"/>
                      <a:gd name="connsiteX2" fmla="*/ 1303177 w 3245632"/>
                      <a:gd name="connsiteY2" fmla="*/ 654 h 3504509"/>
                      <a:gd name="connsiteX3" fmla="*/ 2725755 w 3245632"/>
                      <a:gd name="connsiteY3" fmla="*/ 708811 h 3504509"/>
                      <a:gd name="connsiteX4" fmla="*/ 3243429 w 3245632"/>
                      <a:gd name="connsiteY4" fmla="*/ 2435049 h 3504509"/>
                      <a:gd name="connsiteX5" fmla="*/ 2253873 w 3245632"/>
                      <a:gd name="connsiteY5" fmla="*/ 3474708 h 3504509"/>
                      <a:gd name="connsiteX6" fmla="*/ 916932 w 3245632"/>
                      <a:gd name="connsiteY6" fmla="*/ 2969809 h 3504509"/>
                      <a:gd name="connsiteX0" fmla="*/ 263710 w 3245632"/>
                      <a:gd name="connsiteY0" fmla="*/ 2251193 h 3605331"/>
                      <a:gd name="connsiteX1" fmla="*/ 49750 w 3245632"/>
                      <a:gd name="connsiteY1" fmla="*/ 783804 h 3605331"/>
                      <a:gd name="connsiteX2" fmla="*/ 1303177 w 3245632"/>
                      <a:gd name="connsiteY2" fmla="*/ 101476 h 3605331"/>
                      <a:gd name="connsiteX3" fmla="*/ 2725755 w 3245632"/>
                      <a:gd name="connsiteY3" fmla="*/ 809633 h 3605331"/>
                      <a:gd name="connsiteX4" fmla="*/ 3243429 w 3245632"/>
                      <a:gd name="connsiteY4" fmla="*/ 2535871 h 3605331"/>
                      <a:gd name="connsiteX5" fmla="*/ 2253873 w 3245632"/>
                      <a:gd name="connsiteY5" fmla="*/ 3575530 h 3605331"/>
                      <a:gd name="connsiteX6" fmla="*/ 916932 w 3245632"/>
                      <a:gd name="connsiteY6" fmla="*/ 3070631 h 3605331"/>
                      <a:gd name="connsiteX0" fmla="*/ 263710 w 3246221"/>
                      <a:gd name="connsiteY0" fmla="*/ 2251193 h 3605331"/>
                      <a:gd name="connsiteX1" fmla="*/ 49750 w 3246221"/>
                      <a:gd name="connsiteY1" fmla="*/ 783804 h 3605331"/>
                      <a:gd name="connsiteX2" fmla="*/ 1303177 w 3246221"/>
                      <a:gd name="connsiteY2" fmla="*/ 101476 h 3605331"/>
                      <a:gd name="connsiteX3" fmla="*/ 2725755 w 3246221"/>
                      <a:gd name="connsiteY3" fmla="*/ 809633 h 3605331"/>
                      <a:gd name="connsiteX4" fmla="*/ 3243429 w 3246221"/>
                      <a:gd name="connsiteY4" fmla="*/ 2535871 h 3605331"/>
                      <a:gd name="connsiteX5" fmla="*/ 2253873 w 3246221"/>
                      <a:gd name="connsiteY5" fmla="*/ 3575530 h 3605331"/>
                      <a:gd name="connsiteX6" fmla="*/ 916932 w 3246221"/>
                      <a:gd name="connsiteY6" fmla="*/ 3070631 h 3605331"/>
                      <a:gd name="connsiteX0" fmla="*/ 263710 w 3244159"/>
                      <a:gd name="connsiteY0" fmla="*/ 2159260 h 3513398"/>
                      <a:gd name="connsiteX1" fmla="*/ 49750 w 3244159"/>
                      <a:gd name="connsiteY1" fmla="*/ 691871 h 3513398"/>
                      <a:gd name="connsiteX2" fmla="*/ 1303177 w 3244159"/>
                      <a:gd name="connsiteY2" fmla="*/ 9543 h 3513398"/>
                      <a:gd name="connsiteX3" fmla="*/ 2388477 w 3244159"/>
                      <a:gd name="connsiteY3" fmla="*/ 1152415 h 3513398"/>
                      <a:gd name="connsiteX4" fmla="*/ 3243429 w 3244159"/>
                      <a:gd name="connsiteY4" fmla="*/ 2443938 h 3513398"/>
                      <a:gd name="connsiteX5" fmla="*/ 2253873 w 3244159"/>
                      <a:gd name="connsiteY5" fmla="*/ 3483597 h 3513398"/>
                      <a:gd name="connsiteX6" fmla="*/ 916932 w 3244159"/>
                      <a:gd name="connsiteY6" fmla="*/ 2978698 h 3513398"/>
                      <a:gd name="connsiteX0" fmla="*/ 263710 w 2765903"/>
                      <a:gd name="connsiteY0" fmla="*/ 2159260 h 3503809"/>
                      <a:gd name="connsiteX1" fmla="*/ 49750 w 2765903"/>
                      <a:gd name="connsiteY1" fmla="*/ 691871 h 3503809"/>
                      <a:gd name="connsiteX2" fmla="*/ 1303177 w 2765903"/>
                      <a:gd name="connsiteY2" fmla="*/ 9543 h 3503809"/>
                      <a:gd name="connsiteX3" fmla="*/ 2388477 w 2765903"/>
                      <a:gd name="connsiteY3" fmla="*/ 1152415 h 3503809"/>
                      <a:gd name="connsiteX4" fmla="*/ 2763744 w 2765903"/>
                      <a:gd name="connsiteY4" fmla="*/ 2481414 h 3503809"/>
                      <a:gd name="connsiteX5" fmla="*/ 2253873 w 2765903"/>
                      <a:gd name="connsiteY5" fmla="*/ 3483597 h 3503809"/>
                      <a:gd name="connsiteX6" fmla="*/ 916932 w 2765903"/>
                      <a:gd name="connsiteY6" fmla="*/ 2978698 h 3503809"/>
                      <a:gd name="connsiteX0" fmla="*/ 263710 w 2771058"/>
                      <a:gd name="connsiteY0" fmla="*/ 2159260 h 3396856"/>
                      <a:gd name="connsiteX1" fmla="*/ 49750 w 2771058"/>
                      <a:gd name="connsiteY1" fmla="*/ 691871 h 3396856"/>
                      <a:gd name="connsiteX2" fmla="*/ 1303177 w 2771058"/>
                      <a:gd name="connsiteY2" fmla="*/ 9543 h 3396856"/>
                      <a:gd name="connsiteX3" fmla="*/ 2388477 w 2771058"/>
                      <a:gd name="connsiteY3" fmla="*/ 1152415 h 3396856"/>
                      <a:gd name="connsiteX4" fmla="*/ 2763744 w 2771058"/>
                      <a:gd name="connsiteY4" fmla="*/ 2481414 h 3396856"/>
                      <a:gd name="connsiteX5" fmla="*/ 2111467 w 2771058"/>
                      <a:gd name="connsiteY5" fmla="*/ 3363675 h 3396856"/>
                      <a:gd name="connsiteX6" fmla="*/ 916932 w 2771058"/>
                      <a:gd name="connsiteY6" fmla="*/ 2978698 h 3396856"/>
                      <a:gd name="connsiteX0" fmla="*/ 131680 w 2639028"/>
                      <a:gd name="connsiteY0" fmla="*/ 2154150 h 3391746"/>
                      <a:gd name="connsiteX1" fmla="*/ 75117 w 2639028"/>
                      <a:gd name="connsiteY1" fmla="*/ 806683 h 3391746"/>
                      <a:gd name="connsiteX2" fmla="*/ 1171147 w 2639028"/>
                      <a:gd name="connsiteY2" fmla="*/ 4433 h 3391746"/>
                      <a:gd name="connsiteX3" fmla="*/ 2256447 w 2639028"/>
                      <a:gd name="connsiteY3" fmla="*/ 1147305 h 3391746"/>
                      <a:gd name="connsiteX4" fmla="*/ 2631714 w 2639028"/>
                      <a:gd name="connsiteY4" fmla="*/ 2476304 h 3391746"/>
                      <a:gd name="connsiteX5" fmla="*/ 1979437 w 2639028"/>
                      <a:gd name="connsiteY5" fmla="*/ 3358565 h 3391746"/>
                      <a:gd name="connsiteX6" fmla="*/ 784902 w 2639028"/>
                      <a:gd name="connsiteY6" fmla="*/ 2973588 h 3391746"/>
                      <a:gd name="connsiteX0" fmla="*/ 131680 w 2639028"/>
                      <a:gd name="connsiteY0" fmla="*/ 1894714 h 3132310"/>
                      <a:gd name="connsiteX1" fmla="*/ 75117 w 2639028"/>
                      <a:gd name="connsiteY1" fmla="*/ 547247 h 3132310"/>
                      <a:gd name="connsiteX2" fmla="*/ 1171147 w 2639028"/>
                      <a:gd name="connsiteY2" fmla="*/ 7324 h 3132310"/>
                      <a:gd name="connsiteX3" fmla="*/ 2256447 w 2639028"/>
                      <a:gd name="connsiteY3" fmla="*/ 887869 h 3132310"/>
                      <a:gd name="connsiteX4" fmla="*/ 2631714 w 2639028"/>
                      <a:gd name="connsiteY4" fmla="*/ 2216868 h 3132310"/>
                      <a:gd name="connsiteX5" fmla="*/ 1979437 w 2639028"/>
                      <a:gd name="connsiteY5" fmla="*/ 3099129 h 3132310"/>
                      <a:gd name="connsiteX6" fmla="*/ 784902 w 2639028"/>
                      <a:gd name="connsiteY6" fmla="*/ 2714152 h 313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028" h="3132310">
                        <a:moveTo>
                          <a:pt x="131680" y="1894714"/>
                        </a:moveTo>
                        <a:cubicBezTo>
                          <a:pt x="74819" y="1802581"/>
                          <a:pt x="-98127" y="861812"/>
                          <a:pt x="75117" y="547247"/>
                        </a:cubicBezTo>
                        <a:cubicBezTo>
                          <a:pt x="248361" y="232682"/>
                          <a:pt x="807592" y="-49446"/>
                          <a:pt x="1171147" y="7324"/>
                        </a:cubicBezTo>
                        <a:cubicBezTo>
                          <a:pt x="1534702" y="64094"/>
                          <a:pt x="2013019" y="519612"/>
                          <a:pt x="2256447" y="887869"/>
                        </a:cubicBezTo>
                        <a:cubicBezTo>
                          <a:pt x="2499875" y="1256126"/>
                          <a:pt x="2677882" y="1848325"/>
                          <a:pt x="2631714" y="2216868"/>
                        </a:cubicBezTo>
                        <a:cubicBezTo>
                          <a:pt x="2585546" y="2585411"/>
                          <a:pt x="2287239" y="3016248"/>
                          <a:pt x="1979437" y="3099129"/>
                        </a:cubicBezTo>
                        <a:cubicBezTo>
                          <a:pt x="1671635" y="3182010"/>
                          <a:pt x="1017120" y="3129198"/>
                          <a:pt x="784902" y="2714152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" name="フリーフォーム 25">
                    <a:extLst>
                      <a:ext uri="{FF2B5EF4-FFF2-40B4-BE49-F238E27FC236}">
                        <a16:creationId xmlns:a16="http://schemas.microsoft.com/office/drawing/2014/main" id="{40C71309-4705-576A-6264-2829BD331275}"/>
                      </a:ext>
                    </a:extLst>
                  </p:cNvPr>
                  <p:cNvSpPr/>
                  <p:nvPr/>
                </p:nvSpPr>
                <p:spPr>
                  <a:xfrm>
                    <a:off x="6338479" y="1801864"/>
                    <a:ext cx="1948691" cy="2312936"/>
                  </a:xfrm>
                  <a:custGeom>
                    <a:avLst/>
                    <a:gdLst>
                      <a:gd name="connsiteX0" fmla="*/ 0 w 3500339"/>
                      <a:gd name="connsiteY0" fmla="*/ 1109812 h 2545678"/>
                      <a:gd name="connsiteX1" fmla="*/ 1658679 w 3500339"/>
                      <a:gd name="connsiteY1" fmla="*/ 18203 h 2545678"/>
                      <a:gd name="connsiteX2" fmla="*/ 3494567 w 3500339"/>
                      <a:gd name="connsiteY2" fmla="*/ 1903710 h 2545678"/>
                      <a:gd name="connsiteX3" fmla="*/ 1027814 w 3500339"/>
                      <a:gd name="connsiteY3" fmla="*/ 2499133 h 2545678"/>
                      <a:gd name="connsiteX4" fmla="*/ 1041991 w 3500339"/>
                      <a:gd name="connsiteY4" fmla="*/ 2506221 h 2545678"/>
                      <a:gd name="connsiteX5" fmla="*/ 496186 w 3500339"/>
                      <a:gd name="connsiteY5" fmla="*/ 2421161 h 2545678"/>
                      <a:gd name="connsiteX0" fmla="*/ 0 w 3500339"/>
                      <a:gd name="connsiteY0" fmla="*/ 1109812 h 2532108"/>
                      <a:gd name="connsiteX1" fmla="*/ 1658679 w 3500339"/>
                      <a:gd name="connsiteY1" fmla="*/ 18203 h 2532108"/>
                      <a:gd name="connsiteX2" fmla="*/ 3494567 w 3500339"/>
                      <a:gd name="connsiteY2" fmla="*/ 1903710 h 2532108"/>
                      <a:gd name="connsiteX3" fmla="*/ 1027814 w 3500339"/>
                      <a:gd name="connsiteY3" fmla="*/ 2499133 h 2532108"/>
                      <a:gd name="connsiteX4" fmla="*/ 432391 w 3500339"/>
                      <a:gd name="connsiteY4" fmla="*/ 2459726 h 2532108"/>
                      <a:gd name="connsiteX5" fmla="*/ 496186 w 3500339"/>
                      <a:gd name="connsiteY5" fmla="*/ 2421161 h 2532108"/>
                      <a:gd name="connsiteX0" fmla="*/ 0 w 3500339"/>
                      <a:gd name="connsiteY0" fmla="*/ 1109812 h 2525945"/>
                      <a:gd name="connsiteX1" fmla="*/ 1658679 w 3500339"/>
                      <a:gd name="connsiteY1" fmla="*/ 18203 h 2525945"/>
                      <a:gd name="connsiteX2" fmla="*/ 3494567 w 3500339"/>
                      <a:gd name="connsiteY2" fmla="*/ 1903710 h 2525945"/>
                      <a:gd name="connsiteX3" fmla="*/ 1027814 w 3500339"/>
                      <a:gd name="connsiteY3" fmla="*/ 2499133 h 2525945"/>
                      <a:gd name="connsiteX4" fmla="*/ 496186 w 3500339"/>
                      <a:gd name="connsiteY4" fmla="*/ 2421161 h 2525945"/>
                      <a:gd name="connsiteX0" fmla="*/ 0 w 3500339"/>
                      <a:gd name="connsiteY0" fmla="*/ 1109812 h 2553049"/>
                      <a:gd name="connsiteX1" fmla="*/ 1658679 w 3500339"/>
                      <a:gd name="connsiteY1" fmla="*/ 18203 h 2553049"/>
                      <a:gd name="connsiteX2" fmla="*/ 3494567 w 3500339"/>
                      <a:gd name="connsiteY2" fmla="*/ 1903710 h 2553049"/>
                      <a:gd name="connsiteX3" fmla="*/ 1027814 w 3500339"/>
                      <a:gd name="connsiteY3" fmla="*/ 2499133 h 2553049"/>
                      <a:gd name="connsiteX4" fmla="*/ 516850 w 3500339"/>
                      <a:gd name="connsiteY4" fmla="*/ 2514151 h 2553049"/>
                      <a:gd name="connsiteX0" fmla="*/ 0 w 3500339"/>
                      <a:gd name="connsiteY0" fmla="*/ 1109812 h 3057094"/>
                      <a:gd name="connsiteX1" fmla="*/ 1658679 w 3500339"/>
                      <a:gd name="connsiteY1" fmla="*/ 18203 h 3057094"/>
                      <a:gd name="connsiteX2" fmla="*/ 3494567 w 3500339"/>
                      <a:gd name="connsiteY2" fmla="*/ 1903710 h 3057094"/>
                      <a:gd name="connsiteX3" fmla="*/ 1027814 w 3500339"/>
                      <a:gd name="connsiteY3" fmla="*/ 2499133 h 3057094"/>
                      <a:gd name="connsiteX4" fmla="*/ 3296213 w 3500339"/>
                      <a:gd name="connsiteY4" fmla="*/ 3056592 h 3057094"/>
                      <a:gd name="connsiteX0" fmla="*/ 0 w 3500339"/>
                      <a:gd name="connsiteY0" fmla="*/ 1109812 h 2969526"/>
                      <a:gd name="connsiteX1" fmla="*/ 1658679 w 3500339"/>
                      <a:gd name="connsiteY1" fmla="*/ 18203 h 2969526"/>
                      <a:gd name="connsiteX2" fmla="*/ 3494567 w 3500339"/>
                      <a:gd name="connsiteY2" fmla="*/ 1903710 h 2969526"/>
                      <a:gd name="connsiteX3" fmla="*/ 1027814 w 3500339"/>
                      <a:gd name="connsiteY3" fmla="*/ 2499133 h 2969526"/>
                      <a:gd name="connsiteX4" fmla="*/ 358859 w 3500339"/>
                      <a:gd name="connsiteY4" fmla="*/ 2968910 h 2969526"/>
                      <a:gd name="connsiteX0" fmla="*/ 0 w 3497064"/>
                      <a:gd name="connsiteY0" fmla="*/ 1109812 h 3089550"/>
                      <a:gd name="connsiteX1" fmla="*/ 1658679 w 3497064"/>
                      <a:gd name="connsiteY1" fmla="*/ 18203 h 3089550"/>
                      <a:gd name="connsiteX2" fmla="*/ 3494567 w 3497064"/>
                      <a:gd name="connsiteY2" fmla="*/ 1903710 h 3089550"/>
                      <a:gd name="connsiteX3" fmla="*/ 1253282 w 3497064"/>
                      <a:gd name="connsiteY3" fmla="*/ 3018963 h 3089550"/>
                      <a:gd name="connsiteX4" fmla="*/ 358859 w 3497064"/>
                      <a:gd name="connsiteY4" fmla="*/ 2968910 h 3089550"/>
                      <a:gd name="connsiteX0" fmla="*/ 0 w 4079712"/>
                      <a:gd name="connsiteY0" fmla="*/ 1981091 h 3071482"/>
                      <a:gd name="connsiteX1" fmla="*/ 2241140 w 4079712"/>
                      <a:gd name="connsiteY1" fmla="*/ 135 h 3071482"/>
                      <a:gd name="connsiteX2" fmla="*/ 4077028 w 4079712"/>
                      <a:gd name="connsiteY2" fmla="*/ 1885642 h 3071482"/>
                      <a:gd name="connsiteX3" fmla="*/ 1835743 w 4079712"/>
                      <a:gd name="connsiteY3" fmla="*/ 3000895 h 3071482"/>
                      <a:gd name="connsiteX4" fmla="*/ 941320 w 4079712"/>
                      <a:gd name="connsiteY4" fmla="*/ 2950842 h 3071482"/>
                      <a:gd name="connsiteX0" fmla="*/ 0 w 4099483"/>
                      <a:gd name="connsiteY0" fmla="*/ 1279728 h 2370119"/>
                      <a:gd name="connsiteX1" fmla="*/ 312132 w 4099483"/>
                      <a:gd name="connsiteY1" fmla="*/ 230 h 2370119"/>
                      <a:gd name="connsiteX2" fmla="*/ 4077028 w 4099483"/>
                      <a:gd name="connsiteY2" fmla="*/ 1184279 h 2370119"/>
                      <a:gd name="connsiteX3" fmla="*/ 1835743 w 4099483"/>
                      <a:gd name="connsiteY3" fmla="*/ 2299532 h 2370119"/>
                      <a:gd name="connsiteX4" fmla="*/ 941320 w 4099483"/>
                      <a:gd name="connsiteY4" fmla="*/ 2249479 h 2370119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251694 w 2395575"/>
                      <a:gd name="connsiteY0" fmla="*/ 1388946 h 2550316"/>
                      <a:gd name="connsiteX1" fmla="*/ 563826 w 2395575"/>
                      <a:gd name="connsiteY1" fmla="*/ 109448 h 2550316"/>
                      <a:gd name="connsiteX2" fmla="*/ 2293243 w 2395575"/>
                      <a:gd name="connsiteY2" fmla="*/ 328993 h 2550316"/>
                      <a:gd name="connsiteX3" fmla="*/ 2087437 w 2395575"/>
                      <a:gd name="connsiteY3" fmla="*/ 2408750 h 2550316"/>
                      <a:gd name="connsiteX4" fmla="*/ 1193014 w 2395575"/>
                      <a:gd name="connsiteY4" fmla="*/ 2358697 h 2550316"/>
                      <a:gd name="connsiteX0" fmla="*/ 251694 w 2395575"/>
                      <a:gd name="connsiteY0" fmla="*/ 1388946 h 2712620"/>
                      <a:gd name="connsiteX1" fmla="*/ 563826 w 2395575"/>
                      <a:gd name="connsiteY1" fmla="*/ 109448 h 2712620"/>
                      <a:gd name="connsiteX2" fmla="*/ 2293243 w 2395575"/>
                      <a:gd name="connsiteY2" fmla="*/ 328993 h 2712620"/>
                      <a:gd name="connsiteX3" fmla="*/ 2087437 w 2395575"/>
                      <a:gd name="connsiteY3" fmla="*/ 2408750 h 2712620"/>
                      <a:gd name="connsiteX4" fmla="*/ 1193014 w 2395575"/>
                      <a:gd name="connsiteY4" fmla="*/ 2358697 h 2712620"/>
                      <a:gd name="connsiteX0" fmla="*/ 251269 w 2384819"/>
                      <a:gd name="connsiteY0" fmla="*/ 1280005 h 2552785"/>
                      <a:gd name="connsiteX1" fmla="*/ 563401 w 2384819"/>
                      <a:gd name="connsiteY1" fmla="*/ 507 h 2552785"/>
                      <a:gd name="connsiteX2" fmla="*/ 2280292 w 2384819"/>
                      <a:gd name="connsiteY2" fmla="*/ 1140715 h 2552785"/>
                      <a:gd name="connsiteX3" fmla="*/ 2087012 w 2384819"/>
                      <a:gd name="connsiteY3" fmla="*/ 2299809 h 2552785"/>
                      <a:gd name="connsiteX4" fmla="*/ 1192589 w 2384819"/>
                      <a:gd name="connsiteY4" fmla="*/ 2249756 h 2552785"/>
                      <a:gd name="connsiteX0" fmla="*/ 251269 w 2591197"/>
                      <a:gd name="connsiteY0" fmla="*/ 1279971 h 2458150"/>
                      <a:gd name="connsiteX1" fmla="*/ 563401 w 2591197"/>
                      <a:gd name="connsiteY1" fmla="*/ 473 h 2458150"/>
                      <a:gd name="connsiteX2" fmla="*/ 2280292 w 2591197"/>
                      <a:gd name="connsiteY2" fmla="*/ 1140681 h 2458150"/>
                      <a:gd name="connsiteX3" fmla="*/ 2494108 w 2591197"/>
                      <a:gd name="connsiteY3" fmla="*/ 1955309 h 2458150"/>
                      <a:gd name="connsiteX4" fmla="*/ 1192589 w 2591197"/>
                      <a:gd name="connsiteY4" fmla="*/ 2249722 h 2458150"/>
                      <a:gd name="connsiteX0" fmla="*/ 251269 w 2591197"/>
                      <a:gd name="connsiteY0" fmla="*/ 1279971 h 2266061"/>
                      <a:gd name="connsiteX1" fmla="*/ 563401 w 2591197"/>
                      <a:gd name="connsiteY1" fmla="*/ 473 h 2266061"/>
                      <a:gd name="connsiteX2" fmla="*/ 2280292 w 2591197"/>
                      <a:gd name="connsiteY2" fmla="*/ 1140681 h 2266061"/>
                      <a:gd name="connsiteX3" fmla="*/ 2494108 w 2591197"/>
                      <a:gd name="connsiteY3" fmla="*/ 1955309 h 2266061"/>
                      <a:gd name="connsiteX4" fmla="*/ 1192589 w 2591197"/>
                      <a:gd name="connsiteY4" fmla="*/ 2249722 h 2266061"/>
                      <a:gd name="connsiteX0" fmla="*/ 22776 w 2362704"/>
                      <a:gd name="connsiteY0" fmla="*/ 1279971 h 2266061"/>
                      <a:gd name="connsiteX1" fmla="*/ 334908 w 2362704"/>
                      <a:gd name="connsiteY1" fmla="*/ 473 h 2266061"/>
                      <a:gd name="connsiteX2" fmla="*/ 2051799 w 2362704"/>
                      <a:gd name="connsiteY2" fmla="*/ 1140681 h 2266061"/>
                      <a:gd name="connsiteX3" fmla="*/ 2265615 w 2362704"/>
                      <a:gd name="connsiteY3" fmla="*/ 1955309 h 2266061"/>
                      <a:gd name="connsiteX4" fmla="*/ 964096 w 2362704"/>
                      <a:gd name="connsiteY4" fmla="*/ 2249722 h 2266061"/>
                      <a:gd name="connsiteX0" fmla="*/ 168882 w 2522833"/>
                      <a:gd name="connsiteY0" fmla="*/ 1611795 h 2597885"/>
                      <a:gd name="connsiteX1" fmla="*/ 161600 w 2522833"/>
                      <a:gd name="connsiteY1" fmla="*/ 357 h 2597885"/>
                      <a:gd name="connsiteX2" fmla="*/ 2197905 w 2522833"/>
                      <a:gd name="connsiteY2" fmla="*/ 1472505 h 2597885"/>
                      <a:gd name="connsiteX3" fmla="*/ 2411721 w 2522833"/>
                      <a:gd name="connsiteY3" fmla="*/ 2287133 h 2597885"/>
                      <a:gd name="connsiteX4" fmla="*/ 1110202 w 2522833"/>
                      <a:gd name="connsiteY4" fmla="*/ 2581546 h 2597885"/>
                      <a:gd name="connsiteX0" fmla="*/ 168882 w 2820691"/>
                      <a:gd name="connsiteY0" fmla="*/ 1611800 h 2606066"/>
                      <a:gd name="connsiteX1" fmla="*/ 161600 w 2820691"/>
                      <a:gd name="connsiteY1" fmla="*/ 362 h 2606066"/>
                      <a:gd name="connsiteX2" fmla="*/ 2197905 w 2820691"/>
                      <a:gd name="connsiteY2" fmla="*/ 1472510 h 2606066"/>
                      <a:gd name="connsiteX3" fmla="*/ 2768713 w 2820691"/>
                      <a:gd name="connsiteY3" fmla="*/ 2374820 h 2606066"/>
                      <a:gd name="connsiteX4" fmla="*/ 1110202 w 2820691"/>
                      <a:gd name="connsiteY4" fmla="*/ 2581551 h 2606066"/>
                      <a:gd name="connsiteX0" fmla="*/ 216995 w 3140212"/>
                      <a:gd name="connsiteY0" fmla="*/ 1722633 h 2761879"/>
                      <a:gd name="connsiteX1" fmla="*/ 209713 w 3140212"/>
                      <a:gd name="connsiteY1" fmla="*/ 111195 h 2761879"/>
                      <a:gd name="connsiteX2" fmla="*/ 2897371 w 3140212"/>
                      <a:gd name="connsiteY2" fmla="*/ 399634 h 2761879"/>
                      <a:gd name="connsiteX3" fmla="*/ 2816826 w 3140212"/>
                      <a:gd name="connsiteY3" fmla="*/ 2485653 h 2761879"/>
                      <a:gd name="connsiteX4" fmla="*/ 1158315 w 3140212"/>
                      <a:gd name="connsiteY4" fmla="*/ 2692384 h 2761879"/>
                      <a:gd name="connsiteX0" fmla="*/ 126481 w 3039812"/>
                      <a:gd name="connsiteY0" fmla="*/ 1649445 h 2688691"/>
                      <a:gd name="connsiteX1" fmla="*/ 256986 w 3039812"/>
                      <a:gd name="connsiteY1" fmla="*/ 138215 h 2688691"/>
                      <a:gd name="connsiteX2" fmla="*/ 2806857 w 3039812"/>
                      <a:gd name="connsiteY2" fmla="*/ 326446 h 2688691"/>
                      <a:gd name="connsiteX3" fmla="*/ 2726312 w 3039812"/>
                      <a:gd name="connsiteY3" fmla="*/ 2412465 h 2688691"/>
                      <a:gd name="connsiteX4" fmla="*/ 1067801 w 3039812"/>
                      <a:gd name="connsiteY4" fmla="*/ 2619196 h 2688691"/>
                      <a:gd name="connsiteX0" fmla="*/ 16276 w 2929607"/>
                      <a:gd name="connsiteY0" fmla="*/ 1681904 h 2721150"/>
                      <a:gd name="connsiteX1" fmla="*/ 146781 w 2929607"/>
                      <a:gd name="connsiteY1" fmla="*/ 170674 h 2721150"/>
                      <a:gd name="connsiteX2" fmla="*/ 2696652 w 2929607"/>
                      <a:gd name="connsiteY2" fmla="*/ 358905 h 2721150"/>
                      <a:gd name="connsiteX3" fmla="*/ 2616107 w 2929607"/>
                      <a:gd name="connsiteY3" fmla="*/ 2444924 h 2721150"/>
                      <a:gd name="connsiteX4" fmla="*/ 957596 w 2929607"/>
                      <a:gd name="connsiteY4" fmla="*/ 2651655 h 2721150"/>
                      <a:gd name="connsiteX0" fmla="*/ 24922 w 2624789"/>
                      <a:gd name="connsiteY0" fmla="*/ 2252263 h 3340219"/>
                      <a:gd name="connsiteX1" fmla="*/ 155427 w 2624789"/>
                      <a:gd name="connsiteY1" fmla="*/ 741033 h 3340219"/>
                      <a:gd name="connsiteX2" fmla="*/ 914076 w 2624789"/>
                      <a:gd name="connsiteY2" fmla="*/ 115072 h 3340219"/>
                      <a:gd name="connsiteX3" fmla="*/ 2624753 w 2624789"/>
                      <a:gd name="connsiteY3" fmla="*/ 3015283 h 3340219"/>
                      <a:gd name="connsiteX4" fmla="*/ 966242 w 2624789"/>
                      <a:gd name="connsiteY4" fmla="*/ 3222014 h 3340219"/>
                      <a:gd name="connsiteX0" fmla="*/ 24922 w 2624789"/>
                      <a:gd name="connsiteY0" fmla="*/ 2160015 h 3247971"/>
                      <a:gd name="connsiteX1" fmla="*/ 155427 w 2624789"/>
                      <a:gd name="connsiteY1" fmla="*/ 648785 h 3247971"/>
                      <a:gd name="connsiteX2" fmla="*/ 914076 w 2624789"/>
                      <a:gd name="connsiteY2" fmla="*/ 22824 h 3247971"/>
                      <a:gd name="connsiteX3" fmla="*/ 2624753 w 2624789"/>
                      <a:gd name="connsiteY3" fmla="*/ 2923035 h 3247971"/>
                      <a:gd name="connsiteX4" fmla="*/ 966242 w 2624789"/>
                      <a:gd name="connsiteY4" fmla="*/ 3129766 h 3247971"/>
                      <a:gd name="connsiteX0" fmla="*/ 13411 w 2613278"/>
                      <a:gd name="connsiteY0" fmla="*/ 2153684 h 3241640"/>
                      <a:gd name="connsiteX1" fmla="*/ 143916 w 2613278"/>
                      <a:gd name="connsiteY1" fmla="*/ 642454 h 3241640"/>
                      <a:gd name="connsiteX2" fmla="*/ 902565 w 2613278"/>
                      <a:gd name="connsiteY2" fmla="*/ 16493 h 3241640"/>
                      <a:gd name="connsiteX3" fmla="*/ 2613242 w 2613278"/>
                      <a:gd name="connsiteY3" fmla="*/ 2916704 h 3241640"/>
                      <a:gd name="connsiteX4" fmla="*/ 954731 w 2613278"/>
                      <a:gd name="connsiteY4" fmla="*/ 3123435 h 3241640"/>
                      <a:gd name="connsiteX0" fmla="*/ 19246 w 2619113"/>
                      <a:gd name="connsiteY0" fmla="*/ 2158747 h 3246703"/>
                      <a:gd name="connsiteX1" fmla="*/ 149751 w 2619113"/>
                      <a:gd name="connsiteY1" fmla="*/ 647517 h 3246703"/>
                      <a:gd name="connsiteX2" fmla="*/ 908400 w 2619113"/>
                      <a:gd name="connsiteY2" fmla="*/ 21556 h 3246703"/>
                      <a:gd name="connsiteX3" fmla="*/ 2619077 w 2619113"/>
                      <a:gd name="connsiteY3" fmla="*/ 2921767 h 3246703"/>
                      <a:gd name="connsiteX4" fmla="*/ 960566 w 2619113"/>
                      <a:gd name="connsiteY4" fmla="*/ 3128498 h 3246703"/>
                      <a:gd name="connsiteX0" fmla="*/ 19246 w 2262132"/>
                      <a:gd name="connsiteY0" fmla="*/ 2138669 h 3110468"/>
                      <a:gd name="connsiteX1" fmla="*/ 149751 w 2262132"/>
                      <a:gd name="connsiteY1" fmla="*/ 627439 h 3110468"/>
                      <a:gd name="connsiteX2" fmla="*/ 908400 w 2262132"/>
                      <a:gd name="connsiteY2" fmla="*/ 1478 h 3110468"/>
                      <a:gd name="connsiteX3" fmla="*/ 2262085 w 2262132"/>
                      <a:gd name="connsiteY3" fmla="*/ 784791 h 3110468"/>
                      <a:gd name="connsiteX4" fmla="*/ 960566 w 2262132"/>
                      <a:gd name="connsiteY4" fmla="*/ 3108420 h 3110468"/>
                      <a:gd name="connsiteX0" fmla="*/ 19246 w 2282937"/>
                      <a:gd name="connsiteY0" fmla="*/ 2138669 h 3108420"/>
                      <a:gd name="connsiteX1" fmla="*/ 149751 w 2282937"/>
                      <a:gd name="connsiteY1" fmla="*/ 627439 h 3108420"/>
                      <a:gd name="connsiteX2" fmla="*/ 908400 w 2282937"/>
                      <a:gd name="connsiteY2" fmla="*/ 1478 h 3108420"/>
                      <a:gd name="connsiteX3" fmla="*/ 2262085 w 2282937"/>
                      <a:gd name="connsiteY3" fmla="*/ 784791 h 3108420"/>
                      <a:gd name="connsiteX4" fmla="*/ 1677469 w 2282937"/>
                      <a:gd name="connsiteY4" fmla="*/ 2141511 h 3108420"/>
                      <a:gd name="connsiteX5" fmla="*/ 960566 w 2282937"/>
                      <a:gd name="connsiteY5" fmla="*/ 3108420 h 3108420"/>
                      <a:gd name="connsiteX0" fmla="*/ 19246 w 2493383"/>
                      <a:gd name="connsiteY0" fmla="*/ 2138669 h 3258169"/>
                      <a:gd name="connsiteX1" fmla="*/ 149751 w 2493383"/>
                      <a:gd name="connsiteY1" fmla="*/ 627439 h 3258169"/>
                      <a:gd name="connsiteX2" fmla="*/ 908400 w 2493383"/>
                      <a:gd name="connsiteY2" fmla="*/ 1478 h 3258169"/>
                      <a:gd name="connsiteX3" fmla="*/ 2262085 w 2493383"/>
                      <a:gd name="connsiteY3" fmla="*/ 784791 h 3258169"/>
                      <a:gd name="connsiteX4" fmla="*/ 2366400 w 2493383"/>
                      <a:gd name="connsiteY4" fmla="*/ 3118541 h 3258169"/>
                      <a:gd name="connsiteX5" fmla="*/ 960566 w 2493383"/>
                      <a:gd name="connsiteY5" fmla="*/ 3108420 h 3258169"/>
                      <a:gd name="connsiteX0" fmla="*/ 19246 w 2608929"/>
                      <a:gd name="connsiteY0" fmla="*/ 2137505 h 3257005"/>
                      <a:gd name="connsiteX1" fmla="*/ 149751 w 2608929"/>
                      <a:gd name="connsiteY1" fmla="*/ 626275 h 3257005"/>
                      <a:gd name="connsiteX2" fmla="*/ 908400 w 2608929"/>
                      <a:gd name="connsiteY2" fmla="*/ 314 h 3257005"/>
                      <a:gd name="connsiteX3" fmla="*/ 2481291 w 2608929"/>
                      <a:gd name="connsiteY3" fmla="*/ 695945 h 3257005"/>
                      <a:gd name="connsiteX4" fmla="*/ 2366400 w 2608929"/>
                      <a:gd name="connsiteY4" fmla="*/ 3117377 h 3257005"/>
                      <a:gd name="connsiteX5" fmla="*/ 960566 w 2608929"/>
                      <a:gd name="connsiteY5" fmla="*/ 3107256 h 3257005"/>
                      <a:gd name="connsiteX0" fmla="*/ 19246 w 2659556"/>
                      <a:gd name="connsiteY0" fmla="*/ 2137505 h 3257005"/>
                      <a:gd name="connsiteX1" fmla="*/ 149751 w 2659556"/>
                      <a:gd name="connsiteY1" fmla="*/ 626275 h 3257005"/>
                      <a:gd name="connsiteX2" fmla="*/ 908400 w 2659556"/>
                      <a:gd name="connsiteY2" fmla="*/ 314 h 3257005"/>
                      <a:gd name="connsiteX3" fmla="*/ 2481291 w 2659556"/>
                      <a:gd name="connsiteY3" fmla="*/ 695945 h 3257005"/>
                      <a:gd name="connsiteX4" fmla="*/ 2610658 w 2659556"/>
                      <a:gd name="connsiteY4" fmla="*/ 1833460 h 3257005"/>
                      <a:gd name="connsiteX5" fmla="*/ 2366400 w 2659556"/>
                      <a:gd name="connsiteY5" fmla="*/ 3117377 h 3257005"/>
                      <a:gd name="connsiteX6" fmla="*/ 960566 w 2659556"/>
                      <a:gd name="connsiteY6" fmla="*/ 3107256 h 3257005"/>
                      <a:gd name="connsiteX0" fmla="*/ 19246 w 3000294"/>
                      <a:gd name="connsiteY0" fmla="*/ 2137505 h 3257005"/>
                      <a:gd name="connsiteX1" fmla="*/ 149751 w 3000294"/>
                      <a:gd name="connsiteY1" fmla="*/ 626275 h 3257005"/>
                      <a:gd name="connsiteX2" fmla="*/ 908400 w 3000294"/>
                      <a:gd name="connsiteY2" fmla="*/ 314 h 3257005"/>
                      <a:gd name="connsiteX3" fmla="*/ 2481291 w 3000294"/>
                      <a:gd name="connsiteY3" fmla="*/ 695945 h 3257005"/>
                      <a:gd name="connsiteX4" fmla="*/ 2998965 w 3000294"/>
                      <a:gd name="connsiteY4" fmla="*/ 2422183 h 3257005"/>
                      <a:gd name="connsiteX5" fmla="*/ 2366400 w 3000294"/>
                      <a:gd name="connsiteY5" fmla="*/ 3117377 h 3257005"/>
                      <a:gd name="connsiteX6" fmla="*/ 960566 w 3000294"/>
                      <a:gd name="connsiteY6" fmla="*/ 3107256 h 3257005"/>
                      <a:gd name="connsiteX0" fmla="*/ 19246 w 3000294"/>
                      <a:gd name="connsiteY0" fmla="*/ 2137505 h 3234753"/>
                      <a:gd name="connsiteX1" fmla="*/ 149751 w 3000294"/>
                      <a:gd name="connsiteY1" fmla="*/ 626275 h 3234753"/>
                      <a:gd name="connsiteX2" fmla="*/ 908400 w 3000294"/>
                      <a:gd name="connsiteY2" fmla="*/ 314 h 3234753"/>
                      <a:gd name="connsiteX3" fmla="*/ 2481291 w 3000294"/>
                      <a:gd name="connsiteY3" fmla="*/ 695945 h 3234753"/>
                      <a:gd name="connsiteX4" fmla="*/ 2998965 w 3000294"/>
                      <a:gd name="connsiteY4" fmla="*/ 2422183 h 3234753"/>
                      <a:gd name="connsiteX5" fmla="*/ 2366400 w 3000294"/>
                      <a:gd name="connsiteY5" fmla="*/ 3117377 h 3234753"/>
                      <a:gd name="connsiteX6" fmla="*/ 672468 w 3000294"/>
                      <a:gd name="connsiteY6" fmla="*/ 2956943 h 3234753"/>
                      <a:gd name="connsiteX0" fmla="*/ 19246 w 3000294"/>
                      <a:gd name="connsiteY0" fmla="*/ 2137505 h 3547994"/>
                      <a:gd name="connsiteX1" fmla="*/ 149751 w 3000294"/>
                      <a:gd name="connsiteY1" fmla="*/ 626275 h 3547994"/>
                      <a:gd name="connsiteX2" fmla="*/ 908400 w 3000294"/>
                      <a:gd name="connsiteY2" fmla="*/ 314 h 3547994"/>
                      <a:gd name="connsiteX3" fmla="*/ 2481291 w 3000294"/>
                      <a:gd name="connsiteY3" fmla="*/ 695945 h 3547994"/>
                      <a:gd name="connsiteX4" fmla="*/ 2998965 w 3000294"/>
                      <a:gd name="connsiteY4" fmla="*/ 2422183 h 3547994"/>
                      <a:gd name="connsiteX5" fmla="*/ 2410241 w 3000294"/>
                      <a:gd name="connsiteY5" fmla="*/ 3461842 h 3547994"/>
                      <a:gd name="connsiteX6" fmla="*/ 672468 w 3000294"/>
                      <a:gd name="connsiteY6" fmla="*/ 2956943 h 3547994"/>
                      <a:gd name="connsiteX0" fmla="*/ 19246 w 3000294"/>
                      <a:gd name="connsiteY0" fmla="*/ 2137505 h 4696831"/>
                      <a:gd name="connsiteX1" fmla="*/ 149751 w 3000294"/>
                      <a:gd name="connsiteY1" fmla="*/ 626275 h 4696831"/>
                      <a:gd name="connsiteX2" fmla="*/ 908400 w 3000294"/>
                      <a:gd name="connsiteY2" fmla="*/ 314 h 4696831"/>
                      <a:gd name="connsiteX3" fmla="*/ 2481291 w 3000294"/>
                      <a:gd name="connsiteY3" fmla="*/ 695945 h 4696831"/>
                      <a:gd name="connsiteX4" fmla="*/ 2998965 w 3000294"/>
                      <a:gd name="connsiteY4" fmla="*/ 2422183 h 4696831"/>
                      <a:gd name="connsiteX5" fmla="*/ 1802729 w 3000294"/>
                      <a:gd name="connsiteY5" fmla="*/ 4651815 h 4696831"/>
                      <a:gd name="connsiteX6" fmla="*/ 672468 w 3000294"/>
                      <a:gd name="connsiteY6" fmla="*/ 2956943 h 4696831"/>
                      <a:gd name="connsiteX0" fmla="*/ 19246 w 3000294"/>
                      <a:gd name="connsiteY0" fmla="*/ 2137505 h 4709710"/>
                      <a:gd name="connsiteX1" fmla="*/ 149751 w 3000294"/>
                      <a:gd name="connsiteY1" fmla="*/ 626275 h 4709710"/>
                      <a:gd name="connsiteX2" fmla="*/ 908400 w 3000294"/>
                      <a:gd name="connsiteY2" fmla="*/ 314 h 4709710"/>
                      <a:gd name="connsiteX3" fmla="*/ 2481291 w 3000294"/>
                      <a:gd name="connsiteY3" fmla="*/ 695945 h 4709710"/>
                      <a:gd name="connsiteX4" fmla="*/ 2998965 w 3000294"/>
                      <a:gd name="connsiteY4" fmla="*/ 2422183 h 4709710"/>
                      <a:gd name="connsiteX5" fmla="*/ 1802729 w 3000294"/>
                      <a:gd name="connsiteY5" fmla="*/ 4651815 h 4709710"/>
                      <a:gd name="connsiteX6" fmla="*/ 672468 w 3000294"/>
                      <a:gd name="connsiteY6" fmla="*/ 2956943 h 4709710"/>
                      <a:gd name="connsiteX0" fmla="*/ 19246 w 3000294"/>
                      <a:gd name="connsiteY0" fmla="*/ 2137505 h 3604897"/>
                      <a:gd name="connsiteX1" fmla="*/ 149751 w 3000294"/>
                      <a:gd name="connsiteY1" fmla="*/ 626275 h 3604897"/>
                      <a:gd name="connsiteX2" fmla="*/ 908400 w 3000294"/>
                      <a:gd name="connsiteY2" fmla="*/ 314 h 3604897"/>
                      <a:gd name="connsiteX3" fmla="*/ 2481291 w 3000294"/>
                      <a:gd name="connsiteY3" fmla="*/ 695945 h 3604897"/>
                      <a:gd name="connsiteX4" fmla="*/ 2998965 w 3000294"/>
                      <a:gd name="connsiteY4" fmla="*/ 2422183 h 3604897"/>
                      <a:gd name="connsiteX5" fmla="*/ 2009409 w 3000294"/>
                      <a:gd name="connsiteY5" fmla="*/ 3461842 h 3604897"/>
                      <a:gd name="connsiteX6" fmla="*/ 672468 w 3000294"/>
                      <a:gd name="connsiteY6" fmla="*/ 2956943 h 3604897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491643"/>
                      <a:gd name="connsiteX1" fmla="*/ 149751 w 3000294"/>
                      <a:gd name="connsiteY1" fmla="*/ 626275 h 3491643"/>
                      <a:gd name="connsiteX2" fmla="*/ 908400 w 3000294"/>
                      <a:gd name="connsiteY2" fmla="*/ 314 h 3491643"/>
                      <a:gd name="connsiteX3" fmla="*/ 2481291 w 3000294"/>
                      <a:gd name="connsiteY3" fmla="*/ 695945 h 3491643"/>
                      <a:gd name="connsiteX4" fmla="*/ 2998965 w 3000294"/>
                      <a:gd name="connsiteY4" fmla="*/ 2422183 h 3491643"/>
                      <a:gd name="connsiteX5" fmla="*/ 2009409 w 3000294"/>
                      <a:gd name="connsiteY5" fmla="*/ 3461842 h 3491643"/>
                      <a:gd name="connsiteX6" fmla="*/ 672468 w 3000294"/>
                      <a:gd name="connsiteY6" fmla="*/ 2956943 h 3491643"/>
                      <a:gd name="connsiteX0" fmla="*/ 19246 w 2998965"/>
                      <a:gd name="connsiteY0" fmla="*/ 2137505 h 3491643"/>
                      <a:gd name="connsiteX1" fmla="*/ 149751 w 2998965"/>
                      <a:gd name="connsiteY1" fmla="*/ 626275 h 3491643"/>
                      <a:gd name="connsiteX2" fmla="*/ 908400 w 2998965"/>
                      <a:gd name="connsiteY2" fmla="*/ 314 h 3491643"/>
                      <a:gd name="connsiteX3" fmla="*/ 2481291 w 2998965"/>
                      <a:gd name="connsiteY3" fmla="*/ 695945 h 3491643"/>
                      <a:gd name="connsiteX4" fmla="*/ 2998965 w 2998965"/>
                      <a:gd name="connsiteY4" fmla="*/ 2422183 h 3491643"/>
                      <a:gd name="connsiteX5" fmla="*/ 2009409 w 2998965"/>
                      <a:gd name="connsiteY5" fmla="*/ 3461842 h 3491643"/>
                      <a:gd name="connsiteX6" fmla="*/ 672468 w 2998965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0163 w 2992321"/>
                      <a:gd name="connsiteY0" fmla="*/ 2137424 h 3491562"/>
                      <a:gd name="connsiteX1" fmla="*/ 140668 w 2992321"/>
                      <a:gd name="connsiteY1" fmla="*/ 626194 h 3491562"/>
                      <a:gd name="connsiteX2" fmla="*/ 899317 w 2992321"/>
                      <a:gd name="connsiteY2" fmla="*/ 233 h 3491562"/>
                      <a:gd name="connsiteX3" fmla="*/ 2472208 w 2992321"/>
                      <a:gd name="connsiteY3" fmla="*/ 695864 h 3491562"/>
                      <a:gd name="connsiteX4" fmla="*/ 2989882 w 2992321"/>
                      <a:gd name="connsiteY4" fmla="*/ 2422102 h 3491562"/>
                      <a:gd name="connsiteX5" fmla="*/ 2000326 w 2992321"/>
                      <a:gd name="connsiteY5" fmla="*/ 3461761 h 3491562"/>
                      <a:gd name="connsiteX6" fmla="*/ 663385 w 2992321"/>
                      <a:gd name="connsiteY6" fmla="*/ 2956862 h 3491562"/>
                      <a:gd name="connsiteX0" fmla="*/ 214038 w 3196196"/>
                      <a:gd name="connsiteY0" fmla="*/ 2137221 h 3491359"/>
                      <a:gd name="connsiteX1" fmla="*/ 78 w 3196196"/>
                      <a:gd name="connsiteY1" fmla="*/ 669832 h 3491359"/>
                      <a:gd name="connsiteX2" fmla="*/ 1103192 w 3196196"/>
                      <a:gd name="connsiteY2" fmla="*/ 30 h 3491359"/>
                      <a:gd name="connsiteX3" fmla="*/ 2676083 w 3196196"/>
                      <a:gd name="connsiteY3" fmla="*/ 695661 h 3491359"/>
                      <a:gd name="connsiteX4" fmla="*/ 3193757 w 3196196"/>
                      <a:gd name="connsiteY4" fmla="*/ 2421899 h 3491359"/>
                      <a:gd name="connsiteX5" fmla="*/ 2204201 w 3196196"/>
                      <a:gd name="connsiteY5" fmla="*/ 3461558 h 3491359"/>
                      <a:gd name="connsiteX6" fmla="*/ 867260 w 3196196"/>
                      <a:gd name="connsiteY6" fmla="*/ 2956659 h 3491359"/>
                      <a:gd name="connsiteX0" fmla="*/ 229398 w 3211556"/>
                      <a:gd name="connsiteY0" fmla="*/ 2137232 h 3491370"/>
                      <a:gd name="connsiteX1" fmla="*/ 15438 w 3211556"/>
                      <a:gd name="connsiteY1" fmla="*/ 669843 h 3491370"/>
                      <a:gd name="connsiteX2" fmla="*/ 1118552 w 3211556"/>
                      <a:gd name="connsiteY2" fmla="*/ 41 h 3491370"/>
                      <a:gd name="connsiteX3" fmla="*/ 2691443 w 3211556"/>
                      <a:gd name="connsiteY3" fmla="*/ 695672 h 3491370"/>
                      <a:gd name="connsiteX4" fmla="*/ 3209117 w 3211556"/>
                      <a:gd name="connsiteY4" fmla="*/ 2421910 h 3491370"/>
                      <a:gd name="connsiteX5" fmla="*/ 2219561 w 3211556"/>
                      <a:gd name="connsiteY5" fmla="*/ 3461569 h 3491370"/>
                      <a:gd name="connsiteX6" fmla="*/ 882620 w 3211556"/>
                      <a:gd name="connsiteY6" fmla="*/ 2956670 h 3491370"/>
                      <a:gd name="connsiteX0" fmla="*/ 252960 w 3235151"/>
                      <a:gd name="connsiteY0" fmla="*/ 2312585 h 3666723"/>
                      <a:gd name="connsiteX1" fmla="*/ 39000 w 3235151"/>
                      <a:gd name="connsiteY1" fmla="*/ 845196 h 3666723"/>
                      <a:gd name="connsiteX2" fmla="*/ 1123325 w 3235151"/>
                      <a:gd name="connsiteY2" fmla="*/ 29 h 3666723"/>
                      <a:gd name="connsiteX3" fmla="*/ 2715005 w 3235151"/>
                      <a:gd name="connsiteY3" fmla="*/ 871025 h 3666723"/>
                      <a:gd name="connsiteX4" fmla="*/ 3232679 w 3235151"/>
                      <a:gd name="connsiteY4" fmla="*/ 2597263 h 3666723"/>
                      <a:gd name="connsiteX5" fmla="*/ 2243123 w 3235151"/>
                      <a:gd name="connsiteY5" fmla="*/ 3636922 h 3666723"/>
                      <a:gd name="connsiteX6" fmla="*/ 906182 w 3235151"/>
                      <a:gd name="connsiteY6" fmla="*/ 3132023 h 3666723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29554 w 3211745"/>
                      <a:gd name="connsiteY0" fmla="*/ 2313075 h 3667213"/>
                      <a:gd name="connsiteX1" fmla="*/ 15594 w 3211745"/>
                      <a:gd name="connsiteY1" fmla="*/ 845686 h 3667213"/>
                      <a:gd name="connsiteX2" fmla="*/ 1099919 w 3211745"/>
                      <a:gd name="connsiteY2" fmla="*/ 519 h 3667213"/>
                      <a:gd name="connsiteX3" fmla="*/ 2691599 w 3211745"/>
                      <a:gd name="connsiteY3" fmla="*/ 871515 h 3667213"/>
                      <a:gd name="connsiteX4" fmla="*/ 3209273 w 3211745"/>
                      <a:gd name="connsiteY4" fmla="*/ 2597753 h 3667213"/>
                      <a:gd name="connsiteX5" fmla="*/ 2219717 w 3211745"/>
                      <a:gd name="connsiteY5" fmla="*/ 3637412 h 3667213"/>
                      <a:gd name="connsiteX6" fmla="*/ 882776 w 3211745"/>
                      <a:gd name="connsiteY6" fmla="*/ 3132513 h 3667213"/>
                      <a:gd name="connsiteX0" fmla="*/ 263710 w 3245632"/>
                      <a:gd name="connsiteY0" fmla="*/ 2150371 h 3504509"/>
                      <a:gd name="connsiteX1" fmla="*/ 49750 w 3245632"/>
                      <a:gd name="connsiteY1" fmla="*/ 682982 h 3504509"/>
                      <a:gd name="connsiteX2" fmla="*/ 1303177 w 3245632"/>
                      <a:gd name="connsiteY2" fmla="*/ 654 h 3504509"/>
                      <a:gd name="connsiteX3" fmla="*/ 2725755 w 3245632"/>
                      <a:gd name="connsiteY3" fmla="*/ 708811 h 3504509"/>
                      <a:gd name="connsiteX4" fmla="*/ 3243429 w 3245632"/>
                      <a:gd name="connsiteY4" fmla="*/ 2435049 h 3504509"/>
                      <a:gd name="connsiteX5" fmla="*/ 2253873 w 3245632"/>
                      <a:gd name="connsiteY5" fmla="*/ 3474708 h 3504509"/>
                      <a:gd name="connsiteX6" fmla="*/ 916932 w 3245632"/>
                      <a:gd name="connsiteY6" fmla="*/ 2969809 h 3504509"/>
                      <a:gd name="connsiteX0" fmla="*/ 263710 w 3245632"/>
                      <a:gd name="connsiteY0" fmla="*/ 2251193 h 3605331"/>
                      <a:gd name="connsiteX1" fmla="*/ 49750 w 3245632"/>
                      <a:gd name="connsiteY1" fmla="*/ 783804 h 3605331"/>
                      <a:gd name="connsiteX2" fmla="*/ 1303177 w 3245632"/>
                      <a:gd name="connsiteY2" fmla="*/ 101476 h 3605331"/>
                      <a:gd name="connsiteX3" fmla="*/ 2725755 w 3245632"/>
                      <a:gd name="connsiteY3" fmla="*/ 809633 h 3605331"/>
                      <a:gd name="connsiteX4" fmla="*/ 3243429 w 3245632"/>
                      <a:gd name="connsiteY4" fmla="*/ 2535871 h 3605331"/>
                      <a:gd name="connsiteX5" fmla="*/ 2253873 w 3245632"/>
                      <a:gd name="connsiteY5" fmla="*/ 3575530 h 3605331"/>
                      <a:gd name="connsiteX6" fmla="*/ 916932 w 3245632"/>
                      <a:gd name="connsiteY6" fmla="*/ 3070631 h 3605331"/>
                      <a:gd name="connsiteX0" fmla="*/ 263710 w 3246221"/>
                      <a:gd name="connsiteY0" fmla="*/ 2251193 h 3605331"/>
                      <a:gd name="connsiteX1" fmla="*/ 49750 w 3246221"/>
                      <a:gd name="connsiteY1" fmla="*/ 783804 h 3605331"/>
                      <a:gd name="connsiteX2" fmla="*/ 1303177 w 3246221"/>
                      <a:gd name="connsiteY2" fmla="*/ 101476 h 3605331"/>
                      <a:gd name="connsiteX3" fmla="*/ 2725755 w 3246221"/>
                      <a:gd name="connsiteY3" fmla="*/ 809633 h 3605331"/>
                      <a:gd name="connsiteX4" fmla="*/ 3243429 w 3246221"/>
                      <a:gd name="connsiteY4" fmla="*/ 2535871 h 3605331"/>
                      <a:gd name="connsiteX5" fmla="*/ 2253873 w 3246221"/>
                      <a:gd name="connsiteY5" fmla="*/ 3575530 h 3605331"/>
                      <a:gd name="connsiteX6" fmla="*/ 916932 w 3246221"/>
                      <a:gd name="connsiteY6" fmla="*/ 3070631 h 3605331"/>
                      <a:gd name="connsiteX0" fmla="*/ 263710 w 3244159"/>
                      <a:gd name="connsiteY0" fmla="*/ 2159260 h 3513398"/>
                      <a:gd name="connsiteX1" fmla="*/ 49750 w 3244159"/>
                      <a:gd name="connsiteY1" fmla="*/ 691871 h 3513398"/>
                      <a:gd name="connsiteX2" fmla="*/ 1303177 w 3244159"/>
                      <a:gd name="connsiteY2" fmla="*/ 9543 h 3513398"/>
                      <a:gd name="connsiteX3" fmla="*/ 2388477 w 3244159"/>
                      <a:gd name="connsiteY3" fmla="*/ 1152415 h 3513398"/>
                      <a:gd name="connsiteX4" fmla="*/ 3243429 w 3244159"/>
                      <a:gd name="connsiteY4" fmla="*/ 2443938 h 3513398"/>
                      <a:gd name="connsiteX5" fmla="*/ 2253873 w 3244159"/>
                      <a:gd name="connsiteY5" fmla="*/ 3483597 h 3513398"/>
                      <a:gd name="connsiteX6" fmla="*/ 916932 w 3244159"/>
                      <a:gd name="connsiteY6" fmla="*/ 2978698 h 3513398"/>
                      <a:gd name="connsiteX0" fmla="*/ 263710 w 2765903"/>
                      <a:gd name="connsiteY0" fmla="*/ 2159260 h 3503809"/>
                      <a:gd name="connsiteX1" fmla="*/ 49750 w 2765903"/>
                      <a:gd name="connsiteY1" fmla="*/ 691871 h 3503809"/>
                      <a:gd name="connsiteX2" fmla="*/ 1303177 w 2765903"/>
                      <a:gd name="connsiteY2" fmla="*/ 9543 h 3503809"/>
                      <a:gd name="connsiteX3" fmla="*/ 2388477 w 2765903"/>
                      <a:gd name="connsiteY3" fmla="*/ 1152415 h 3503809"/>
                      <a:gd name="connsiteX4" fmla="*/ 2763744 w 2765903"/>
                      <a:gd name="connsiteY4" fmla="*/ 2481414 h 3503809"/>
                      <a:gd name="connsiteX5" fmla="*/ 2253873 w 2765903"/>
                      <a:gd name="connsiteY5" fmla="*/ 3483597 h 3503809"/>
                      <a:gd name="connsiteX6" fmla="*/ 916932 w 2765903"/>
                      <a:gd name="connsiteY6" fmla="*/ 2978698 h 3503809"/>
                      <a:gd name="connsiteX0" fmla="*/ 263710 w 2771058"/>
                      <a:gd name="connsiteY0" fmla="*/ 2159260 h 3396856"/>
                      <a:gd name="connsiteX1" fmla="*/ 49750 w 2771058"/>
                      <a:gd name="connsiteY1" fmla="*/ 691871 h 3396856"/>
                      <a:gd name="connsiteX2" fmla="*/ 1303177 w 2771058"/>
                      <a:gd name="connsiteY2" fmla="*/ 9543 h 3396856"/>
                      <a:gd name="connsiteX3" fmla="*/ 2388477 w 2771058"/>
                      <a:gd name="connsiteY3" fmla="*/ 1152415 h 3396856"/>
                      <a:gd name="connsiteX4" fmla="*/ 2763744 w 2771058"/>
                      <a:gd name="connsiteY4" fmla="*/ 2481414 h 3396856"/>
                      <a:gd name="connsiteX5" fmla="*/ 2111467 w 2771058"/>
                      <a:gd name="connsiteY5" fmla="*/ 3363675 h 3396856"/>
                      <a:gd name="connsiteX6" fmla="*/ 916932 w 2771058"/>
                      <a:gd name="connsiteY6" fmla="*/ 2978698 h 3396856"/>
                      <a:gd name="connsiteX0" fmla="*/ 131680 w 2639028"/>
                      <a:gd name="connsiteY0" fmla="*/ 2154150 h 3391746"/>
                      <a:gd name="connsiteX1" fmla="*/ 75117 w 2639028"/>
                      <a:gd name="connsiteY1" fmla="*/ 806683 h 3391746"/>
                      <a:gd name="connsiteX2" fmla="*/ 1171147 w 2639028"/>
                      <a:gd name="connsiteY2" fmla="*/ 4433 h 3391746"/>
                      <a:gd name="connsiteX3" fmla="*/ 2256447 w 2639028"/>
                      <a:gd name="connsiteY3" fmla="*/ 1147305 h 3391746"/>
                      <a:gd name="connsiteX4" fmla="*/ 2631714 w 2639028"/>
                      <a:gd name="connsiteY4" fmla="*/ 2476304 h 3391746"/>
                      <a:gd name="connsiteX5" fmla="*/ 1979437 w 2639028"/>
                      <a:gd name="connsiteY5" fmla="*/ 3358565 h 3391746"/>
                      <a:gd name="connsiteX6" fmla="*/ 784902 w 2639028"/>
                      <a:gd name="connsiteY6" fmla="*/ 2973588 h 3391746"/>
                      <a:gd name="connsiteX0" fmla="*/ 131680 w 2639028"/>
                      <a:gd name="connsiteY0" fmla="*/ 1894714 h 3132310"/>
                      <a:gd name="connsiteX1" fmla="*/ 75117 w 2639028"/>
                      <a:gd name="connsiteY1" fmla="*/ 547247 h 3132310"/>
                      <a:gd name="connsiteX2" fmla="*/ 1171147 w 2639028"/>
                      <a:gd name="connsiteY2" fmla="*/ 7324 h 3132310"/>
                      <a:gd name="connsiteX3" fmla="*/ 2256447 w 2639028"/>
                      <a:gd name="connsiteY3" fmla="*/ 887869 h 3132310"/>
                      <a:gd name="connsiteX4" fmla="*/ 2631714 w 2639028"/>
                      <a:gd name="connsiteY4" fmla="*/ 2216868 h 3132310"/>
                      <a:gd name="connsiteX5" fmla="*/ 1979437 w 2639028"/>
                      <a:gd name="connsiteY5" fmla="*/ 3099129 h 3132310"/>
                      <a:gd name="connsiteX6" fmla="*/ 784902 w 2639028"/>
                      <a:gd name="connsiteY6" fmla="*/ 2714152 h 313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028" h="3132310">
                        <a:moveTo>
                          <a:pt x="131680" y="1894714"/>
                        </a:moveTo>
                        <a:cubicBezTo>
                          <a:pt x="74819" y="1802581"/>
                          <a:pt x="-98127" y="861812"/>
                          <a:pt x="75117" y="547247"/>
                        </a:cubicBezTo>
                        <a:cubicBezTo>
                          <a:pt x="248361" y="232682"/>
                          <a:pt x="807592" y="-49446"/>
                          <a:pt x="1171147" y="7324"/>
                        </a:cubicBezTo>
                        <a:cubicBezTo>
                          <a:pt x="1534702" y="64094"/>
                          <a:pt x="2013019" y="519612"/>
                          <a:pt x="2256447" y="887869"/>
                        </a:cubicBezTo>
                        <a:cubicBezTo>
                          <a:pt x="2499875" y="1256126"/>
                          <a:pt x="2677882" y="1848325"/>
                          <a:pt x="2631714" y="2216868"/>
                        </a:cubicBezTo>
                        <a:cubicBezTo>
                          <a:pt x="2585546" y="2585411"/>
                          <a:pt x="2287239" y="3016248"/>
                          <a:pt x="1979437" y="3099129"/>
                        </a:cubicBezTo>
                        <a:cubicBezTo>
                          <a:pt x="1671635" y="3182010"/>
                          <a:pt x="1017120" y="3129198"/>
                          <a:pt x="784902" y="2714152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" name="フリーフォーム 26">
                    <a:extLst>
                      <a:ext uri="{FF2B5EF4-FFF2-40B4-BE49-F238E27FC236}">
                        <a16:creationId xmlns:a16="http://schemas.microsoft.com/office/drawing/2014/main" id="{09E523A9-D3D3-A7D0-11EF-938381008C86}"/>
                      </a:ext>
                    </a:extLst>
                  </p:cNvPr>
                  <p:cNvSpPr/>
                  <p:nvPr/>
                </p:nvSpPr>
                <p:spPr>
                  <a:xfrm rot="10977915">
                    <a:off x="4653471" y="2850420"/>
                    <a:ext cx="1948691" cy="2312936"/>
                  </a:xfrm>
                  <a:custGeom>
                    <a:avLst/>
                    <a:gdLst>
                      <a:gd name="connsiteX0" fmla="*/ 0 w 3500339"/>
                      <a:gd name="connsiteY0" fmla="*/ 1109812 h 2545678"/>
                      <a:gd name="connsiteX1" fmla="*/ 1658679 w 3500339"/>
                      <a:gd name="connsiteY1" fmla="*/ 18203 h 2545678"/>
                      <a:gd name="connsiteX2" fmla="*/ 3494567 w 3500339"/>
                      <a:gd name="connsiteY2" fmla="*/ 1903710 h 2545678"/>
                      <a:gd name="connsiteX3" fmla="*/ 1027814 w 3500339"/>
                      <a:gd name="connsiteY3" fmla="*/ 2499133 h 2545678"/>
                      <a:gd name="connsiteX4" fmla="*/ 1041991 w 3500339"/>
                      <a:gd name="connsiteY4" fmla="*/ 2506221 h 2545678"/>
                      <a:gd name="connsiteX5" fmla="*/ 496186 w 3500339"/>
                      <a:gd name="connsiteY5" fmla="*/ 2421161 h 2545678"/>
                      <a:gd name="connsiteX0" fmla="*/ 0 w 3500339"/>
                      <a:gd name="connsiteY0" fmla="*/ 1109812 h 2532108"/>
                      <a:gd name="connsiteX1" fmla="*/ 1658679 w 3500339"/>
                      <a:gd name="connsiteY1" fmla="*/ 18203 h 2532108"/>
                      <a:gd name="connsiteX2" fmla="*/ 3494567 w 3500339"/>
                      <a:gd name="connsiteY2" fmla="*/ 1903710 h 2532108"/>
                      <a:gd name="connsiteX3" fmla="*/ 1027814 w 3500339"/>
                      <a:gd name="connsiteY3" fmla="*/ 2499133 h 2532108"/>
                      <a:gd name="connsiteX4" fmla="*/ 432391 w 3500339"/>
                      <a:gd name="connsiteY4" fmla="*/ 2459726 h 2532108"/>
                      <a:gd name="connsiteX5" fmla="*/ 496186 w 3500339"/>
                      <a:gd name="connsiteY5" fmla="*/ 2421161 h 2532108"/>
                      <a:gd name="connsiteX0" fmla="*/ 0 w 3500339"/>
                      <a:gd name="connsiteY0" fmla="*/ 1109812 h 2525945"/>
                      <a:gd name="connsiteX1" fmla="*/ 1658679 w 3500339"/>
                      <a:gd name="connsiteY1" fmla="*/ 18203 h 2525945"/>
                      <a:gd name="connsiteX2" fmla="*/ 3494567 w 3500339"/>
                      <a:gd name="connsiteY2" fmla="*/ 1903710 h 2525945"/>
                      <a:gd name="connsiteX3" fmla="*/ 1027814 w 3500339"/>
                      <a:gd name="connsiteY3" fmla="*/ 2499133 h 2525945"/>
                      <a:gd name="connsiteX4" fmla="*/ 496186 w 3500339"/>
                      <a:gd name="connsiteY4" fmla="*/ 2421161 h 2525945"/>
                      <a:gd name="connsiteX0" fmla="*/ 0 w 3500339"/>
                      <a:gd name="connsiteY0" fmla="*/ 1109812 h 2553049"/>
                      <a:gd name="connsiteX1" fmla="*/ 1658679 w 3500339"/>
                      <a:gd name="connsiteY1" fmla="*/ 18203 h 2553049"/>
                      <a:gd name="connsiteX2" fmla="*/ 3494567 w 3500339"/>
                      <a:gd name="connsiteY2" fmla="*/ 1903710 h 2553049"/>
                      <a:gd name="connsiteX3" fmla="*/ 1027814 w 3500339"/>
                      <a:gd name="connsiteY3" fmla="*/ 2499133 h 2553049"/>
                      <a:gd name="connsiteX4" fmla="*/ 516850 w 3500339"/>
                      <a:gd name="connsiteY4" fmla="*/ 2514151 h 2553049"/>
                      <a:gd name="connsiteX0" fmla="*/ 0 w 3500339"/>
                      <a:gd name="connsiteY0" fmla="*/ 1109812 h 3057094"/>
                      <a:gd name="connsiteX1" fmla="*/ 1658679 w 3500339"/>
                      <a:gd name="connsiteY1" fmla="*/ 18203 h 3057094"/>
                      <a:gd name="connsiteX2" fmla="*/ 3494567 w 3500339"/>
                      <a:gd name="connsiteY2" fmla="*/ 1903710 h 3057094"/>
                      <a:gd name="connsiteX3" fmla="*/ 1027814 w 3500339"/>
                      <a:gd name="connsiteY3" fmla="*/ 2499133 h 3057094"/>
                      <a:gd name="connsiteX4" fmla="*/ 3296213 w 3500339"/>
                      <a:gd name="connsiteY4" fmla="*/ 3056592 h 3057094"/>
                      <a:gd name="connsiteX0" fmla="*/ 0 w 3500339"/>
                      <a:gd name="connsiteY0" fmla="*/ 1109812 h 2969526"/>
                      <a:gd name="connsiteX1" fmla="*/ 1658679 w 3500339"/>
                      <a:gd name="connsiteY1" fmla="*/ 18203 h 2969526"/>
                      <a:gd name="connsiteX2" fmla="*/ 3494567 w 3500339"/>
                      <a:gd name="connsiteY2" fmla="*/ 1903710 h 2969526"/>
                      <a:gd name="connsiteX3" fmla="*/ 1027814 w 3500339"/>
                      <a:gd name="connsiteY3" fmla="*/ 2499133 h 2969526"/>
                      <a:gd name="connsiteX4" fmla="*/ 358859 w 3500339"/>
                      <a:gd name="connsiteY4" fmla="*/ 2968910 h 2969526"/>
                      <a:gd name="connsiteX0" fmla="*/ 0 w 3497064"/>
                      <a:gd name="connsiteY0" fmla="*/ 1109812 h 3089550"/>
                      <a:gd name="connsiteX1" fmla="*/ 1658679 w 3497064"/>
                      <a:gd name="connsiteY1" fmla="*/ 18203 h 3089550"/>
                      <a:gd name="connsiteX2" fmla="*/ 3494567 w 3497064"/>
                      <a:gd name="connsiteY2" fmla="*/ 1903710 h 3089550"/>
                      <a:gd name="connsiteX3" fmla="*/ 1253282 w 3497064"/>
                      <a:gd name="connsiteY3" fmla="*/ 3018963 h 3089550"/>
                      <a:gd name="connsiteX4" fmla="*/ 358859 w 3497064"/>
                      <a:gd name="connsiteY4" fmla="*/ 2968910 h 3089550"/>
                      <a:gd name="connsiteX0" fmla="*/ 0 w 4079712"/>
                      <a:gd name="connsiteY0" fmla="*/ 1981091 h 3071482"/>
                      <a:gd name="connsiteX1" fmla="*/ 2241140 w 4079712"/>
                      <a:gd name="connsiteY1" fmla="*/ 135 h 3071482"/>
                      <a:gd name="connsiteX2" fmla="*/ 4077028 w 4079712"/>
                      <a:gd name="connsiteY2" fmla="*/ 1885642 h 3071482"/>
                      <a:gd name="connsiteX3" fmla="*/ 1835743 w 4079712"/>
                      <a:gd name="connsiteY3" fmla="*/ 3000895 h 3071482"/>
                      <a:gd name="connsiteX4" fmla="*/ 941320 w 4079712"/>
                      <a:gd name="connsiteY4" fmla="*/ 2950842 h 3071482"/>
                      <a:gd name="connsiteX0" fmla="*/ 0 w 4099483"/>
                      <a:gd name="connsiteY0" fmla="*/ 1279728 h 2370119"/>
                      <a:gd name="connsiteX1" fmla="*/ 312132 w 4099483"/>
                      <a:gd name="connsiteY1" fmla="*/ 230 h 2370119"/>
                      <a:gd name="connsiteX2" fmla="*/ 4077028 w 4099483"/>
                      <a:gd name="connsiteY2" fmla="*/ 1184279 h 2370119"/>
                      <a:gd name="connsiteX3" fmla="*/ 1835743 w 4099483"/>
                      <a:gd name="connsiteY3" fmla="*/ 2299532 h 2370119"/>
                      <a:gd name="connsiteX4" fmla="*/ 941320 w 4099483"/>
                      <a:gd name="connsiteY4" fmla="*/ 2249479 h 2370119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0 w 2143881"/>
                      <a:gd name="connsiteY0" fmla="*/ 1388946 h 2550316"/>
                      <a:gd name="connsiteX1" fmla="*/ 312132 w 2143881"/>
                      <a:gd name="connsiteY1" fmla="*/ 109448 h 2550316"/>
                      <a:gd name="connsiteX2" fmla="*/ 2041549 w 2143881"/>
                      <a:gd name="connsiteY2" fmla="*/ 328993 h 2550316"/>
                      <a:gd name="connsiteX3" fmla="*/ 1835743 w 2143881"/>
                      <a:gd name="connsiteY3" fmla="*/ 2408750 h 2550316"/>
                      <a:gd name="connsiteX4" fmla="*/ 941320 w 2143881"/>
                      <a:gd name="connsiteY4" fmla="*/ 2358697 h 2550316"/>
                      <a:gd name="connsiteX0" fmla="*/ 251694 w 2395575"/>
                      <a:gd name="connsiteY0" fmla="*/ 1388946 h 2550316"/>
                      <a:gd name="connsiteX1" fmla="*/ 563826 w 2395575"/>
                      <a:gd name="connsiteY1" fmla="*/ 109448 h 2550316"/>
                      <a:gd name="connsiteX2" fmla="*/ 2293243 w 2395575"/>
                      <a:gd name="connsiteY2" fmla="*/ 328993 h 2550316"/>
                      <a:gd name="connsiteX3" fmla="*/ 2087437 w 2395575"/>
                      <a:gd name="connsiteY3" fmla="*/ 2408750 h 2550316"/>
                      <a:gd name="connsiteX4" fmla="*/ 1193014 w 2395575"/>
                      <a:gd name="connsiteY4" fmla="*/ 2358697 h 2550316"/>
                      <a:gd name="connsiteX0" fmla="*/ 251694 w 2395575"/>
                      <a:gd name="connsiteY0" fmla="*/ 1388946 h 2712620"/>
                      <a:gd name="connsiteX1" fmla="*/ 563826 w 2395575"/>
                      <a:gd name="connsiteY1" fmla="*/ 109448 h 2712620"/>
                      <a:gd name="connsiteX2" fmla="*/ 2293243 w 2395575"/>
                      <a:gd name="connsiteY2" fmla="*/ 328993 h 2712620"/>
                      <a:gd name="connsiteX3" fmla="*/ 2087437 w 2395575"/>
                      <a:gd name="connsiteY3" fmla="*/ 2408750 h 2712620"/>
                      <a:gd name="connsiteX4" fmla="*/ 1193014 w 2395575"/>
                      <a:gd name="connsiteY4" fmla="*/ 2358697 h 2712620"/>
                      <a:gd name="connsiteX0" fmla="*/ 251269 w 2384819"/>
                      <a:gd name="connsiteY0" fmla="*/ 1280005 h 2552785"/>
                      <a:gd name="connsiteX1" fmla="*/ 563401 w 2384819"/>
                      <a:gd name="connsiteY1" fmla="*/ 507 h 2552785"/>
                      <a:gd name="connsiteX2" fmla="*/ 2280292 w 2384819"/>
                      <a:gd name="connsiteY2" fmla="*/ 1140715 h 2552785"/>
                      <a:gd name="connsiteX3" fmla="*/ 2087012 w 2384819"/>
                      <a:gd name="connsiteY3" fmla="*/ 2299809 h 2552785"/>
                      <a:gd name="connsiteX4" fmla="*/ 1192589 w 2384819"/>
                      <a:gd name="connsiteY4" fmla="*/ 2249756 h 2552785"/>
                      <a:gd name="connsiteX0" fmla="*/ 251269 w 2591197"/>
                      <a:gd name="connsiteY0" fmla="*/ 1279971 h 2458150"/>
                      <a:gd name="connsiteX1" fmla="*/ 563401 w 2591197"/>
                      <a:gd name="connsiteY1" fmla="*/ 473 h 2458150"/>
                      <a:gd name="connsiteX2" fmla="*/ 2280292 w 2591197"/>
                      <a:gd name="connsiteY2" fmla="*/ 1140681 h 2458150"/>
                      <a:gd name="connsiteX3" fmla="*/ 2494108 w 2591197"/>
                      <a:gd name="connsiteY3" fmla="*/ 1955309 h 2458150"/>
                      <a:gd name="connsiteX4" fmla="*/ 1192589 w 2591197"/>
                      <a:gd name="connsiteY4" fmla="*/ 2249722 h 2458150"/>
                      <a:gd name="connsiteX0" fmla="*/ 251269 w 2591197"/>
                      <a:gd name="connsiteY0" fmla="*/ 1279971 h 2266061"/>
                      <a:gd name="connsiteX1" fmla="*/ 563401 w 2591197"/>
                      <a:gd name="connsiteY1" fmla="*/ 473 h 2266061"/>
                      <a:gd name="connsiteX2" fmla="*/ 2280292 w 2591197"/>
                      <a:gd name="connsiteY2" fmla="*/ 1140681 h 2266061"/>
                      <a:gd name="connsiteX3" fmla="*/ 2494108 w 2591197"/>
                      <a:gd name="connsiteY3" fmla="*/ 1955309 h 2266061"/>
                      <a:gd name="connsiteX4" fmla="*/ 1192589 w 2591197"/>
                      <a:gd name="connsiteY4" fmla="*/ 2249722 h 2266061"/>
                      <a:gd name="connsiteX0" fmla="*/ 22776 w 2362704"/>
                      <a:gd name="connsiteY0" fmla="*/ 1279971 h 2266061"/>
                      <a:gd name="connsiteX1" fmla="*/ 334908 w 2362704"/>
                      <a:gd name="connsiteY1" fmla="*/ 473 h 2266061"/>
                      <a:gd name="connsiteX2" fmla="*/ 2051799 w 2362704"/>
                      <a:gd name="connsiteY2" fmla="*/ 1140681 h 2266061"/>
                      <a:gd name="connsiteX3" fmla="*/ 2265615 w 2362704"/>
                      <a:gd name="connsiteY3" fmla="*/ 1955309 h 2266061"/>
                      <a:gd name="connsiteX4" fmla="*/ 964096 w 2362704"/>
                      <a:gd name="connsiteY4" fmla="*/ 2249722 h 2266061"/>
                      <a:gd name="connsiteX0" fmla="*/ 168882 w 2522833"/>
                      <a:gd name="connsiteY0" fmla="*/ 1611795 h 2597885"/>
                      <a:gd name="connsiteX1" fmla="*/ 161600 w 2522833"/>
                      <a:gd name="connsiteY1" fmla="*/ 357 h 2597885"/>
                      <a:gd name="connsiteX2" fmla="*/ 2197905 w 2522833"/>
                      <a:gd name="connsiteY2" fmla="*/ 1472505 h 2597885"/>
                      <a:gd name="connsiteX3" fmla="*/ 2411721 w 2522833"/>
                      <a:gd name="connsiteY3" fmla="*/ 2287133 h 2597885"/>
                      <a:gd name="connsiteX4" fmla="*/ 1110202 w 2522833"/>
                      <a:gd name="connsiteY4" fmla="*/ 2581546 h 2597885"/>
                      <a:gd name="connsiteX0" fmla="*/ 168882 w 2820691"/>
                      <a:gd name="connsiteY0" fmla="*/ 1611800 h 2606066"/>
                      <a:gd name="connsiteX1" fmla="*/ 161600 w 2820691"/>
                      <a:gd name="connsiteY1" fmla="*/ 362 h 2606066"/>
                      <a:gd name="connsiteX2" fmla="*/ 2197905 w 2820691"/>
                      <a:gd name="connsiteY2" fmla="*/ 1472510 h 2606066"/>
                      <a:gd name="connsiteX3" fmla="*/ 2768713 w 2820691"/>
                      <a:gd name="connsiteY3" fmla="*/ 2374820 h 2606066"/>
                      <a:gd name="connsiteX4" fmla="*/ 1110202 w 2820691"/>
                      <a:gd name="connsiteY4" fmla="*/ 2581551 h 2606066"/>
                      <a:gd name="connsiteX0" fmla="*/ 216995 w 3140212"/>
                      <a:gd name="connsiteY0" fmla="*/ 1722633 h 2761879"/>
                      <a:gd name="connsiteX1" fmla="*/ 209713 w 3140212"/>
                      <a:gd name="connsiteY1" fmla="*/ 111195 h 2761879"/>
                      <a:gd name="connsiteX2" fmla="*/ 2897371 w 3140212"/>
                      <a:gd name="connsiteY2" fmla="*/ 399634 h 2761879"/>
                      <a:gd name="connsiteX3" fmla="*/ 2816826 w 3140212"/>
                      <a:gd name="connsiteY3" fmla="*/ 2485653 h 2761879"/>
                      <a:gd name="connsiteX4" fmla="*/ 1158315 w 3140212"/>
                      <a:gd name="connsiteY4" fmla="*/ 2692384 h 2761879"/>
                      <a:gd name="connsiteX0" fmla="*/ 126481 w 3039812"/>
                      <a:gd name="connsiteY0" fmla="*/ 1649445 h 2688691"/>
                      <a:gd name="connsiteX1" fmla="*/ 256986 w 3039812"/>
                      <a:gd name="connsiteY1" fmla="*/ 138215 h 2688691"/>
                      <a:gd name="connsiteX2" fmla="*/ 2806857 w 3039812"/>
                      <a:gd name="connsiteY2" fmla="*/ 326446 h 2688691"/>
                      <a:gd name="connsiteX3" fmla="*/ 2726312 w 3039812"/>
                      <a:gd name="connsiteY3" fmla="*/ 2412465 h 2688691"/>
                      <a:gd name="connsiteX4" fmla="*/ 1067801 w 3039812"/>
                      <a:gd name="connsiteY4" fmla="*/ 2619196 h 2688691"/>
                      <a:gd name="connsiteX0" fmla="*/ 16276 w 2929607"/>
                      <a:gd name="connsiteY0" fmla="*/ 1681904 h 2721150"/>
                      <a:gd name="connsiteX1" fmla="*/ 146781 w 2929607"/>
                      <a:gd name="connsiteY1" fmla="*/ 170674 h 2721150"/>
                      <a:gd name="connsiteX2" fmla="*/ 2696652 w 2929607"/>
                      <a:gd name="connsiteY2" fmla="*/ 358905 h 2721150"/>
                      <a:gd name="connsiteX3" fmla="*/ 2616107 w 2929607"/>
                      <a:gd name="connsiteY3" fmla="*/ 2444924 h 2721150"/>
                      <a:gd name="connsiteX4" fmla="*/ 957596 w 2929607"/>
                      <a:gd name="connsiteY4" fmla="*/ 2651655 h 2721150"/>
                      <a:gd name="connsiteX0" fmla="*/ 24922 w 2624789"/>
                      <a:gd name="connsiteY0" fmla="*/ 2252263 h 3340219"/>
                      <a:gd name="connsiteX1" fmla="*/ 155427 w 2624789"/>
                      <a:gd name="connsiteY1" fmla="*/ 741033 h 3340219"/>
                      <a:gd name="connsiteX2" fmla="*/ 914076 w 2624789"/>
                      <a:gd name="connsiteY2" fmla="*/ 115072 h 3340219"/>
                      <a:gd name="connsiteX3" fmla="*/ 2624753 w 2624789"/>
                      <a:gd name="connsiteY3" fmla="*/ 3015283 h 3340219"/>
                      <a:gd name="connsiteX4" fmla="*/ 966242 w 2624789"/>
                      <a:gd name="connsiteY4" fmla="*/ 3222014 h 3340219"/>
                      <a:gd name="connsiteX0" fmla="*/ 24922 w 2624789"/>
                      <a:gd name="connsiteY0" fmla="*/ 2160015 h 3247971"/>
                      <a:gd name="connsiteX1" fmla="*/ 155427 w 2624789"/>
                      <a:gd name="connsiteY1" fmla="*/ 648785 h 3247971"/>
                      <a:gd name="connsiteX2" fmla="*/ 914076 w 2624789"/>
                      <a:gd name="connsiteY2" fmla="*/ 22824 h 3247971"/>
                      <a:gd name="connsiteX3" fmla="*/ 2624753 w 2624789"/>
                      <a:gd name="connsiteY3" fmla="*/ 2923035 h 3247971"/>
                      <a:gd name="connsiteX4" fmla="*/ 966242 w 2624789"/>
                      <a:gd name="connsiteY4" fmla="*/ 3129766 h 3247971"/>
                      <a:gd name="connsiteX0" fmla="*/ 13411 w 2613278"/>
                      <a:gd name="connsiteY0" fmla="*/ 2153684 h 3241640"/>
                      <a:gd name="connsiteX1" fmla="*/ 143916 w 2613278"/>
                      <a:gd name="connsiteY1" fmla="*/ 642454 h 3241640"/>
                      <a:gd name="connsiteX2" fmla="*/ 902565 w 2613278"/>
                      <a:gd name="connsiteY2" fmla="*/ 16493 h 3241640"/>
                      <a:gd name="connsiteX3" fmla="*/ 2613242 w 2613278"/>
                      <a:gd name="connsiteY3" fmla="*/ 2916704 h 3241640"/>
                      <a:gd name="connsiteX4" fmla="*/ 954731 w 2613278"/>
                      <a:gd name="connsiteY4" fmla="*/ 3123435 h 3241640"/>
                      <a:gd name="connsiteX0" fmla="*/ 19246 w 2619113"/>
                      <a:gd name="connsiteY0" fmla="*/ 2158747 h 3246703"/>
                      <a:gd name="connsiteX1" fmla="*/ 149751 w 2619113"/>
                      <a:gd name="connsiteY1" fmla="*/ 647517 h 3246703"/>
                      <a:gd name="connsiteX2" fmla="*/ 908400 w 2619113"/>
                      <a:gd name="connsiteY2" fmla="*/ 21556 h 3246703"/>
                      <a:gd name="connsiteX3" fmla="*/ 2619077 w 2619113"/>
                      <a:gd name="connsiteY3" fmla="*/ 2921767 h 3246703"/>
                      <a:gd name="connsiteX4" fmla="*/ 960566 w 2619113"/>
                      <a:gd name="connsiteY4" fmla="*/ 3128498 h 3246703"/>
                      <a:gd name="connsiteX0" fmla="*/ 19246 w 2262132"/>
                      <a:gd name="connsiteY0" fmla="*/ 2138669 h 3110468"/>
                      <a:gd name="connsiteX1" fmla="*/ 149751 w 2262132"/>
                      <a:gd name="connsiteY1" fmla="*/ 627439 h 3110468"/>
                      <a:gd name="connsiteX2" fmla="*/ 908400 w 2262132"/>
                      <a:gd name="connsiteY2" fmla="*/ 1478 h 3110468"/>
                      <a:gd name="connsiteX3" fmla="*/ 2262085 w 2262132"/>
                      <a:gd name="connsiteY3" fmla="*/ 784791 h 3110468"/>
                      <a:gd name="connsiteX4" fmla="*/ 960566 w 2262132"/>
                      <a:gd name="connsiteY4" fmla="*/ 3108420 h 3110468"/>
                      <a:gd name="connsiteX0" fmla="*/ 19246 w 2282937"/>
                      <a:gd name="connsiteY0" fmla="*/ 2138669 h 3108420"/>
                      <a:gd name="connsiteX1" fmla="*/ 149751 w 2282937"/>
                      <a:gd name="connsiteY1" fmla="*/ 627439 h 3108420"/>
                      <a:gd name="connsiteX2" fmla="*/ 908400 w 2282937"/>
                      <a:gd name="connsiteY2" fmla="*/ 1478 h 3108420"/>
                      <a:gd name="connsiteX3" fmla="*/ 2262085 w 2282937"/>
                      <a:gd name="connsiteY3" fmla="*/ 784791 h 3108420"/>
                      <a:gd name="connsiteX4" fmla="*/ 1677469 w 2282937"/>
                      <a:gd name="connsiteY4" fmla="*/ 2141511 h 3108420"/>
                      <a:gd name="connsiteX5" fmla="*/ 960566 w 2282937"/>
                      <a:gd name="connsiteY5" fmla="*/ 3108420 h 3108420"/>
                      <a:gd name="connsiteX0" fmla="*/ 19246 w 2493383"/>
                      <a:gd name="connsiteY0" fmla="*/ 2138669 h 3258169"/>
                      <a:gd name="connsiteX1" fmla="*/ 149751 w 2493383"/>
                      <a:gd name="connsiteY1" fmla="*/ 627439 h 3258169"/>
                      <a:gd name="connsiteX2" fmla="*/ 908400 w 2493383"/>
                      <a:gd name="connsiteY2" fmla="*/ 1478 h 3258169"/>
                      <a:gd name="connsiteX3" fmla="*/ 2262085 w 2493383"/>
                      <a:gd name="connsiteY3" fmla="*/ 784791 h 3258169"/>
                      <a:gd name="connsiteX4" fmla="*/ 2366400 w 2493383"/>
                      <a:gd name="connsiteY4" fmla="*/ 3118541 h 3258169"/>
                      <a:gd name="connsiteX5" fmla="*/ 960566 w 2493383"/>
                      <a:gd name="connsiteY5" fmla="*/ 3108420 h 3258169"/>
                      <a:gd name="connsiteX0" fmla="*/ 19246 w 2608929"/>
                      <a:gd name="connsiteY0" fmla="*/ 2137505 h 3257005"/>
                      <a:gd name="connsiteX1" fmla="*/ 149751 w 2608929"/>
                      <a:gd name="connsiteY1" fmla="*/ 626275 h 3257005"/>
                      <a:gd name="connsiteX2" fmla="*/ 908400 w 2608929"/>
                      <a:gd name="connsiteY2" fmla="*/ 314 h 3257005"/>
                      <a:gd name="connsiteX3" fmla="*/ 2481291 w 2608929"/>
                      <a:gd name="connsiteY3" fmla="*/ 695945 h 3257005"/>
                      <a:gd name="connsiteX4" fmla="*/ 2366400 w 2608929"/>
                      <a:gd name="connsiteY4" fmla="*/ 3117377 h 3257005"/>
                      <a:gd name="connsiteX5" fmla="*/ 960566 w 2608929"/>
                      <a:gd name="connsiteY5" fmla="*/ 3107256 h 3257005"/>
                      <a:gd name="connsiteX0" fmla="*/ 19246 w 2659556"/>
                      <a:gd name="connsiteY0" fmla="*/ 2137505 h 3257005"/>
                      <a:gd name="connsiteX1" fmla="*/ 149751 w 2659556"/>
                      <a:gd name="connsiteY1" fmla="*/ 626275 h 3257005"/>
                      <a:gd name="connsiteX2" fmla="*/ 908400 w 2659556"/>
                      <a:gd name="connsiteY2" fmla="*/ 314 h 3257005"/>
                      <a:gd name="connsiteX3" fmla="*/ 2481291 w 2659556"/>
                      <a:gd name="connsiteY3" fmla="*/ 695945 h 3257005"/>
                      <a:gd name="connsiteX4" fmla="*/ 2610658 w 2659556"/>
                      <a:gd name="connsiteY4" fmla="*/ 1833460 h 3257005"/>
                      <a:gd name="connsiteX5" fmla="*/ 2366400 w 2659556"/>
                      <a:gd name="connsiteY5" fmla="*/ 3117377 h 3257005"/>
                      <a:gd name="connsiteX6" fmla="*/ 960566 w 2659556"/>
                      <a:gd name="connsiteY6" fmla="*/ 3107256 h 3257005"/>
                      <a:gd name="connsiteX0" fmla="*/ 19246 w 3000294"/>
                      <a:gd name="connsiteY0" fmla="*/ 2137505 h 3257005"/>
                      <a:gd name="connsiteX1" fmla="*/ 149751 w 3000294"/>
                      <a:gd name="connsiteY1" fmla="*/ 626275 h 3257005"/>
                      <a:gd name="connsiteX2" fmla="*/ 908400 w 3000294"/>
                      <a:gd name="connsiteY2" fmla="*/ 314 h 3257005"/>
                      <a:gd name="connsiteX3" fmla="*/ 2481291 w 3000294"/>
                      <a:gd name="connsiteY3" fmla="*/ 695945 h 3257005"/>
                      <a:gd name="connsiteX4" fmla="*/ 2998965 w 3000294"/>
                      <a:gd name="connsiteY4" fmla="*/ 2422183 h 3257005"/>
                      <a:gd name="connsiteX5" fmla="*/ 2366400 w 3000294"/>
                      <a:gd name="connsiteY5" fmla="*/ 3117377 h 3257005"/>
                      <a:gd name="connsiteX6" fmla="*/ 960566 w 3000294"/>
                      <a:gd name="connsiteY6" fmla="*/ 3107256 h 3257005"/>
                      <a:gd name="connsiteX0" fmla="*/ 19246 w 3000294"/>
                      <a:gd name="connsiteY0" fmla="*/ 2137505 h 3234753"/>
                      <a:gd name="connsiteX1" fmla="*/ 149751 w 3000294"/>
                      <a:gd name="connsiteY1" fmla="*/ 626275 h 3234753"/>
                      <a:gd name="connsiteX2" fmla="*/ 908400 w 3000294"/>
                      <a:gd name="connsiteY2" fmla="*/ 314 h 3234753"/>
                      <a:gd name="connsiteX3" fmla="*/ 2481291 w 3000294"/>
                      <a:gd name="connsiteY3" fmla="*/ 695945 h 3234753"/>
                      <a:gd name="connsiteX4" fmla="*/ 2998965 w 3000294"/>
                      <a:gd name="connsiteY4" fmla="*/ 2422183 h 3234753"/>
                      <a:gd name="connsiteX5" fmla="*/ 2366400 w 3000294"/>
                      <a:gd name="connsiteY5" fmla="*/ 3117377 h 3234753"/>
                      <a:gd name="connsiteX6" fmla="*/ 672468 w 3000294"/>
                      <a:gd name="connsiteY6" fmla="*/ 2956943 h 3234753"/>
                      <a:gd name="connsiteX0" fmla="*/ 19246 w 3000294"/>
                      <a:gd name="connsiteY0" fmla="*/ 2137505 h 3547994"/>
                      <a:gd name="connsiteX1" fmla="*/ 149751 w 3000294"/>
                      <a:gd name="connsiteY1" fmla="*/ 626275 h 3547994"/>
                      <a:gd name="connsiteX2" fmla="*/ 908400 w 3000294"/>
                      <a:gd name="connsiteY2" fmla="*/ 314 h 3547994"/>
                      <a:gd name="connsiteX3" fmla="*/ 2481291 w 3000294"/>
                      <a:gd name="connsiteY3" fmla="*/ 695945 h 3547994"/>
                      <a:gd name="connsiteX4" fmla="*/ 2998965 w 3000294"/>
                      <a:gd name="connsiteY4" fmla="*/ 2422183 h 3547994"/>
                      <a:gd name="connsiteX5" fmla="*/ 2410241 w 3000294"/>
                      <a:gd name="connsiteY5" fmla="*/ 3461842 h 3547994"/>
                      <a:gd name="connsiteX6" fmla="*/ 672468 w 3000294"/>
                      <a:gd name="connsiteY6" fmla="*/ 2956943 h 3547994"/>
                      <a:gd name="connsiteX0" fmla="*/ 19246 w 3000294"/>
                      <a:gd name="connsiteY0" fmla="*/ 2137505 h 4696831"/>
                      <a:gd name="connsiteX1" fmla="*/ 149751 w 3000294"/>
                      <a:gd name="connsiteY1" fmla="*/ 626275 h 4696831"/>
                      <a:gd name="connsiteX2" fmla="*/ 908400 w 3000294"/>
                      <a:gd name="connsiteY2" fmla="*/ 314 h 4696831"/>
                      <a:gd name="connsiteX3" fmla="*/ 2481291 w 3000294"/>
                      <a:gd name="connsiteY3" fmla="*/ 695945 h 4696831"/>
                      <a:gd name="connsiteX4" fmla="*/ 2998965 w 3000294"/>
                      <a:gd name="connsiteY4" fmla="*/ 2422183 h 4696831"/>
                      <a:gd name="connsiteX5" fmla="*/ 1802729 w 3000294"/>
                      <a:gd name="connsiteY5" fmla="*/ 4651815 h 4696831"/>
                      <a:gd name="connsiteX6" fmla="*/ 672468 w 3000294"/>
                      <a:gd name="connsiteY6" fmla="*/ 2956943 h 4696831"/>
                      <a:gd name="connsiteX0" fmla="*/ 19246 w 3000294"/>
                      <a:gd name="connsiteY0" fmla="*/ 2137505 h 4709710"/>
                      <a:gd name="connsiteX1" fmla="*/ 149751 w 3000294"/>
                      <a:gd name="connsiteY1" fmla="*/ 626275 h 4709710"/>
                      <a:gd name="connsiteX2" fmla="*/ 908400 w 3000294"/>
                      <a:gd name="connsiteY2" fmla="*/ 314 h 4709710"/>
                      <a:gd name="connsiteX3" fmla="*/ 2481291 w 3000294"/>
                      <a:gd name="connsiteY3" fmla="*/ 695945 h 4709710"/>
                      <a:gd name="connsiteX4" fmla="*/ 2998965 w 3000294"/>
                      <a:gd name="connsiteY4" fmla="*/ 2422183 h 4709710"/>
                      <a:gd name="connsiteX5" fmla="*/ 1802729 w 3000294"/>
                      <a:gd name="connsiteY5" fmla="*/ 4651815 h 4709710"/>
                      <a:gd name="connsiteX6" fmla="*/ 672468 w 3000294"/>
                      <a:gd name="connsiteY6" fmla="*/ 2956943 h 4709710"/>
                      <a:gd name="connsiteX0" fmla="*/ 19246 w 3000294"/>
                      <a:gd name="connsiteY0" fmla="*/ 2137505 h 3604897"/>
                      <a:gd name="connsiteX1" fmla="*/ 149751 w 3000294"/>
                      <a:gd name="connsiteY1" fmla="*/ 626275 h 3604897"/>
                      <a:gd name="connsiteX2" fmla="*/ 908400 w 3000294"/>
                      <a:gd name="connsiteY2" fmla="*/ 314 h 3604897"/>
                      <a:gd name="connsiteX3" fmla="*/ 2481291 w 3000294"/>
                      <a:gd name="connsiteY3" fmla="*/ 695945 h 3604897"/>
                      <a:gd name="connsiteX4" fmla="*/ 2998965 w 3000294"/>
                      <a:gd name="connsiteY4" fmla="*/ 2422183 h 3604897"/>
                      <a:gd name="connsiteX5" fmla="*/ 2009409 w 3000294"/>
                      <a:gd name="connsiteY5" fmla="*/ 3461842 h 3604897"/>
                      <a:gd name="connsiteX6" fmla="*/ 672468 w 3000294"/>
                      <a:gd name="connsiteY6" fmla="*/ 2956943 h 3604897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531428"/>
                      <a:gd name="connsiteX1" fmla="*/ 149751 w 3000294"/>
                      <a:gd name="connsiteY1" fmla="*/ 626275 h 3531428"/>
                      <a:gd name="connsiteX2" fmla="*/ 908400 w 3000294"/>
                      <a:gd name="connsiteY2" fmla="*/ 314 h 3531428"/>
                      <a:gd name="connsiteX3" fmla="*/ 2481291 w 3000294"/>
                      <a:gd name="connsiteY3" fmla="*/ 695945 h 3531428"/>
                      <a:gd name="connsiteX4" fmla="*/ 2998965 w 3000294"/>
                      <a:gd name="connsiteY4" fmla="*/ 2422183 h 3531428"/>
                      <a:gd name="connsiteX5" fmla="*/ 2009409 w 3000294"/>
                      <a:gd name="connsiteY5" fmla="*/ 3461842 h 3531428"/>
                      <a:gd name="connsiteX6" fmla="*/ 672468 w 3000294"/>
                      <a:gd name="connsiteY6" fmla="*/ 2956943 h 3531428"/>
                      <a:gd name="connsiteX0" fmla="*/ 19246 w 3000294"/>
                      <a:gd name="connsiteY0" fmla="*/ 2137505 h 3491643"/>
                      <a:gd name="connsiteX1" fmla="*/ 149751 w 3000294"/>
                      <a:gd name="connsiteY1" fmla="*/ 626275 h 3491643"/>
                      <a:gd name="connsiteX2" fmla="*/ 908400 w 3000294"/>
                      <a:gd name="connsiteY2" fmla="*/ 314 h 3491643"/>
                      <a:gd name="connsiteX3" fmla="*/ 2481291 w 3000294"/>
                      <a:gd name="connsiteY3" fmla="*/ 695945 h 3491643"/>
                      <a:gd name="connsiteX4" fmla="*/ 2998965 w 3000294"/>
                      <a:gd name="connsiteY4" fmla="*/ 2422183 h 3491643"/>
                      <a:gd name="connsiteX5" fmla="*/ 2009409 w 3000294"/>
                      <a:gd name="connsiteY5" fmla="*/ 3461842 h 3491643"/>
                      <a:gd name="connsiteX6" fmla="*/ 672468 w 3000294"/>
                      <a:gd name="connsiteY6" fmla="*/ 2956943 h 3491643"/>
                      <a:gd name="connsiteX0" fmla="*/ 19246 w 2998965"/>
                      <a:gd name="connsiteY0" fmla="*/ 2137505 h 3491643"/>
                      <a:gd name="connsiteX1" fmla="*/ 149751 w 2998965"/>
                      <a:gd name="connsiteY1" fmla="*/ 626275 h 3491643"/>
                      <a:gd name="connsiteX2" fmla="*/ 908400 w 2998965"/>
                      <a:gd name="connsiteY2" fmla="*/ 314 h 3491643"/>
                      <a:gd name="connsiteX3" fmla="*/ 2481291 w 2998965"/>
                      <a:gd name="connsiteY3" fmla="*/ 695945 h 3491643"/>
                      <a:gd name="connsiteX4" fmla="*/ 2998965 w 2998965"/>
                      <a:gd name="connsiteY4" fmla="*/ 2422183 h 3491643"/>
                      <a:gd name="connsiteX5" fmla="*/ 2009409 w 2998965"/>
                      <a:gd name="connsiteY5" fmla="*/ 3461842 h 3491643"/>
                      <a:gd name="connsiteX6" fmla="*/ 672468 w 2998965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9246 w 3001404"/>
                      <a:gd name="connsiteY0" fmla="*/ 2137505 h 3491643"/>
                      <a:gd name="connsiteX1" fmla="*/ 149751 w 3001404"/>
                      <a:gd name="connsiteY1" fmla="*/ 626275 h 3491643"/>
                      <a:gd name="connsiteX2" fmla="*/ 908400 w 3001404"/>
                      <a:gd name="connsiteY2" fmla="*/ 314 h 3491643"/>
                      <a:gd name="connsiteX3" fmla="*/ 2481291 w 3001404"/>
                      <a:gd name="connsiteY3" fmla="*/ 695945 h 3491643"/>
                      <a:gd name="connsiteX4" fmla="*/ 2998965 w 3001404"/>
                      <a:gd name="connsiteY4" fmla="*/ 2422183 h 3491643"/>
                      <a:gd name="connsiteX5" fmla="*/ 2009409 w 3001404"/>
                      <a:gd name="connsiteY5" fmla="*/ 3461842 h 3491643"/>
                      <a:gd name="connsiteX6" fmla="*/ 672468 w 3001404"/>
                      <a:gd name="connsiteY6" fmla="*/ 2956943 h 3491643"/>
                      <a:gd name="connsiteX0" fmla="*/ 10163 w 2992321"/>
                      <a:gd name="connsiteY0" fmla="*/ 2137424 h 3491562"/>
                      <a:gd name="connsiteX1" fmla="*/ 140668 w 2992321"/>
                      <a:gd name="connsiteY1" fmla="*/ 626194 h 3491562"/>
                      <a:gd name="connsiteX2" fmla="*/ 899317 w 2992321"/>
                      <a:gd name="connsiteY2" fmla="*/ 233 h 3491562"/>
                      <a:gd name="connsiteX3" fmla="*/ 2472208 w 2992321"/>
                      <a:gd name="connsiteY3" fmla="*/ 695864 h 3491562"/>
                      <a:gd name="connsiteX4" fmla="*/ 2989882 w 2992321"/>
                      <a:gd name="connsiteY4" fmla="*/ 2422102 h 3491562"/>
                      <a:gd name="connsiteX5" fmla="*/ 2000326 w 2992321"/>
                      <a:gd name="connsiteY5" fmla="*/ 3461761 h 3491562"/>
                      <a:gd name="connsiteX6" fmla="*/ 663385 w 2992321"/>
                      <a:gd name="connsiteY6" fmla="*/ 2956862 h 3491562"/>
                      <a:gd name="connsiteX0" fmla="*/ 214038 w 3196196"/>
                      <a:gd name="connsiteY0" fmla="*/ 2137221 h 3491359"/>
                      <a:gd name="connsiteX1" fmla="*/ 78 w 3196196"/>
                      <a:gd name="connsiteY1" fmla="*/ 669832 h 3491359"/>
                      <a:gd name="connsiteX2" fmla="*/ 1103192 w 3196196"/>
                      <a:gd name="connsiteY2" fmla="*/ 30 h 3491359"/>
                      <a:gd name="connsiteX3" fmla="*/ 2676083 w 3196196"/>
                      <a:gd name="connsiteY3" fmla="*/ 695661 h 3491359"/>
                      <a:gd name="connsiteX4" fmla="*/ 3193757 w 3196196"/>
                      <a:gd name="connsiteY4" fmla="*/ 2421899 h 3491359"/>
                      <a:gd name="connsiteX5" fmla="*/ 2204201 w 3196196"/>
                      <a:gd name="connsiteY5" fmla="*/ 3461558 h 3491359"/>
                      <a:gd name="connsiteX6" fmla="*/ 867260 w 3196196"/>
                      <a:gd name="connsiteY6" fmla="*/ 2956659 h 3491359"/>
                      <a:gd name="connsiteX0" fmla="*/ 229398 w 3211556"/>
                      <a:gd name="connsiteY0" fmla="*/ 2137232 h 3491370"/>
                      <a:gd name="connsiteX1" fmla="*/ 15438 w 3211556"/>
                      <a:gd name="connsiteY1" fmla="*/ 669843 h 3491370"/>
                      <a:gd name="connsiteX2" fmla="*/ 1118552 w 3211556"/>
                      <a:gd name="connsiteY2" fmla="*/ 41 h 3491370"/>
                      <a:gd name="connsiteX3" fmla="*/ 2691443 w 3211556"/>
                      <a:gd name="connsiteY3" fmla="*/ 695672 h 3491370"/>
                      <a:gd name="connsiteX4" fmla="*/ 3209117 w 3211556"/>
                      <a:gd name="connsiteY4" fmla="*/ 2421910 h 3491370"/>
                      <a:gd name="connsiteX5" fmla="*/ 2219561 w 3211556"/>
                      <a:gd name="connsiteY5" fmla="*/ 3461569 h 3491370"/>
                      <a:gd name="connsiteX6" fmla="*/ 882620 w 3211556"/>
                      <a:gd name="connsiteY6" fmla="*/ 2956670 h 3491370"/>
                      <a:gd name="connsiteX0" fmla="*/ 252960 w 3235151"/>
                      <a:gd name="connsiteY0" fmla="*/ 2312585 h 3666723"/>
                      <a:gd name="connsiteX1" fmla="*/ 39000 w 3235151"/>
                      <a:gd name="connsiteY1" fmla="*/ 845196 h 3666723"/>
                      <a:gd name="connsiteX2" fmla="*/ 1123325 w 3235151"/>
                      <a:gd name="connsiteY2" fmla="*/ 29 h 3666723"/>
                      <a:gd name="connsiteX3" fmla="*/ 2715005 w 3235151"/>
                      <a:gd name="connsiteY3" fmla="*/ 871025 h 3666723"/>
                      <a:gd name="connsiteX4" fmla="*/ 3232679 w 3235151"/>
                      <a:gd name="connsiteY4" fmla="*/ 2597263 h 3666723"/>
                      <a:gd name="connsiteX5" fmla="*/ 2243123 w 3235151"/>
                      <a:gd name="connsiteY5" fmla="*/ 3636922 h 3666723"/>
                      <a:gd name="connsiteX6" fmla="*/ 906182 w 3235151"/>
                      <a:gd name="connsiteY6" fmla="*/ 3132023 h 3666723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52960 w 3235151"/>
                      <a:gd name="connsiteY0" fmla="*/ 2313030 h 3667168"/>
                      <a:gd name="connsiteX1" fmla="*/ 39000 w 3235151"/>
                      <a:gd name="connsiteY1" fmla="*/ 845641 h 3667168"/>
                      <a:gd name="connsiteX2" fmla="*/ 1123325 w 3235151"/>
                      <a:gd name="connsiteY2" fmla="*/ 474 h 3667168"/>
                      <a:gd name="connsiteX3" fmla="*/ 2715005 w 3235151"/>
                      <a:gd name="connsiteY3" fmla="*/ 871470 h 3667168"/>
                      <a:gd name="connsiteX4" fmla="*/ 3232679 w 3235151"/>
                      <a:gd name="connsiteY4" fmla="*/ 2597708 h 3667168"/>
                      <a:gd name="connsiteX5" fmla="*/ 2243123 w 3235151"/>
                      <a:gd name="connsiteY5" fmla="*/ 3637367 h 3667168"/>
                      <a:gd name="connsiteX6" fmla="*/ 906182 w 3235151"/>
                      <a:gd name="connsiteY6" fmla="*/ 3132468 h 3667168"/>
                      <a:gd name="connsiteX0" fmla="*/ 229554 w 3211745"/>
                      <a:gd name="connsiteY0" fmla="*/ 2313075 h 3667213"/>
                      <a:gd name="connsiteX1" fmla="*/ 15594 w 3211745"/>
                      <a:gd name="connsiteY1" fmla="*/ 845686 h 3667213"/>
                      <a:gd name="connsiteX2" fmla="*/ 1099919 w 3211745"/>
                      <a:gd name="connsiteY2" fmla="*/ 519 h 3667213"/>
                      <a:gd name="connsiteX3" fmla="*/ 2691599 w 3211745"/>
                      <a:gd name="connsiteY3" fmla="*/ 871515 h 3667213"/>
                      <a:gd name="connsiteX4" fmla="*/ 3209273 w 3211745"/>
                      <a:gd name="connsiteY4" fmla="*/ 2597753 h 3667213"/>
                      <a:gd name="connsiteX5" fmla="*/ 2219717 w 3211745"/>
                      <a:gd name="connsiteY5" fmla="*/ 3637412 h 3667213"/>
                      <a:gd name="connsiteX6" fmla="*/ 882776 w 3211745"/>
                      <a:gd name="connsiteY6" fmla="*/ 3132513 h 3667213"/>
                      <a:gd name="connsiteX0" fmla="*/ 263710 w 3245632"/>
                      <a:gd name="connsiteY0" fmla="*/ 2150371 h 3504509"/>
                      <a:gd name="connsiteX1" fmla="*/ 49750 w 3245632"/>
                      <a:gd name="connsiteY1" fmla="*/ 682982 h 3504509"/>
                      <a:gd name="connsiteX2" fmla="*/ 1303177 w 3245632"/>
                      <a:gd name="connsiteY2" fmla="*/ 654 h 3504509"/>
                      <a:gd name="connsiteX3" fmla="*/ 2725755 w 3245632"/>
                      <a:gd name="connsiteY3" fmla="*/ 708811 h 3504509"/>
                      <a:gd name="connsiteX4" fmla="*/ 3243429 w 3245632"/>
                      <a:gd name="connsiteY4" fmla="*/ 2435049 h 3504509"/>
                      <a:gd name="connsiteX5" fmla="*/ 2253873 w 3245632"/>
                      <a:gd name="connsiteY5" fmla="*/ 3474708 h 3504509"/>
                      <a:gd name="connsiteX6" fmla="*/ 916932 w 3245632"/>
                      <a:gd name="connsiteY6" fmla="*/ 2969809 h 3504509"/>
                      <a:gd name="connsiteX0" fmla="*/ 263710 w 3245632"/>
                      <a:gd name="connsiteY0" fmla="*/ 2251193 h 3605331"/>
                      <a:gd name="connsiteX1" fmla="*/ 49750 w 3245632"/>
                      <a:gd name="connsiteY1" fmla="*/ 783804 h 3605331"/>
                      <a:gd name="connsiteX2" fmla="*/ 1303177 w 3245632"/>
                      <a:gd name="connsiteY2" fmla="*/ 101476 h 3605331"/>
                      <a:gd name="connsiteX3" fmla="*/ 2725755 w 3245632"/>
                      <a:gd name="connsiteY3" fmla="*/ 809633 h 3605331"/>
                      <a:gd name="connsiteX4" fmla="*/ 3243429 w 3245632"/>
                      <a:gd name="connsiteY4" fmla="*/ 2535871 h 3605331"/>
                      <a:gd name="connsiteX5" fmla="*/ 2253873 w 3245632"/>
                      <a:gd name="connsiteY5" fmla="*/ 3575530 h 3605331"/>
                      <a:gd name="connsiteX6" fmla="*/ 916932 w 3245632"/>
                      <a:gd name="connsiteY6" fmla="*/ 3070631 h 3605331"/>
                      <a:gd name="connsiteX0" fmla="*/ 263710 w 3246221"/>
                      <a:gd name="connsiteY0" fmla="*/ 2251193 h 3605331"/>
                      <a:gd name="connsiteX1" fmla="*/ 49750 w 3246221"/>
                      <a:gd name="connsiteY1" fmla="*/ 783804 h 3605331"/>
                      <a:gd name="connsiteX2" fmla="*/ 1303177 w 3246221"/>
                      <a:gd name="connsiteY2" fmla="*/ 101476 h 3605331"/>
                      <a:gd name="connsiteX3" fmla="*/ 2725755 w 3246221"/>
                      <a:gd name="connsiteY3" fmla="*/ 809633 h 3605331"/>
                      <a:gd name="connsiteX4" fmla="*/ 3243429 w 3246221"/>
                      <a:gd name="connsiteY4" fmla="*/ 2535871 h 3605331"/>
                      <a:gd name="connsiteX5" fmla="*/ 2253873 w 3246221"/>
                      <a:gd name="connsiteY5" fmla="*/ 3575530 h 3605331"/>
                      <a:gd name="connsiteX6" fmla="*/ 916932 w 3246221"/>
                      <a:gd name="connsiteY6" fmla="*/ 3070631 h 3605331"/>
                      <a:gd name="connsiteX0" fmla="*/ 263710 w 3244159"/>
                      <a:gd name="connsiteY0" fmla="*/ 2159260 h 3513398"/>
                      <a:gd name="connsiteX1" fmla="*/ 49750 w 3244159"/>
                      <a:gd name="connsiteY1" fmla="*/ 691871 h 3513398"/>
                      <a:gd name="connsiteX2" fmla="*/ 1303177 w 3244159"/>
                      <a:gd name="connsiteY2" fmla="*/ 9543 h 3513398"/>
                      <a:gd name="connsiteX3" fmla="*/ 2388477 w 3244159"/>
                      <a:gd name="connsiteY3" fmla="*/ 1152415 h 3513398"/>
                      <a:gd name="connsiteX4" fmla="*/ 3243429 w 3244159"/>
                      <a:gd name="connsiteY4" fmla="*/ 2443938 h 3513398"/>
                      <a:gd name="connsiteX5" fmla="*/ 2253873 w 3244159"/>
                      <a:gd name="connsiteY5" fmla="*/ 3483597 h 3513398"/>
                      <a:gd name="connsiteX6" fmla="*/ 916932 w 3244159"/>
                      <a:gd name="connsiteY6" fmla="*/ 2978698 h 3513398"/>
                      <a:gd name="connsiteX0" fmla="*/ 263710 w 2765903"/>
                      <a:gd name="connsiteY0" fmla="*/ 2159260 h 3503809"/>
                      <a:gd name="connsiteX1" fmla="*/ 49750 w 2765903"/>
                      <a:gd name="connsiteY1" fmla="*/ 691871 h 3503809"/>
                      <a:gd name="connsiteX2" fmla="*/ 1303177 w 2765903"/>
                      <a:gd name="connsiteY2" fmla="*/ 9543 h 3503809"/>
                      <a:gd name="connsiteX3" fmla="*/ 2388477 w 2765903"/>
                      <a:gd name="connsiteY3" fmla="*/ 1152415 h 3503809"/>
                      <a:gd name="connsiteX4" fmla="*/ 2763744 w 2765903"/>
                      <a:gd name="connsiteY4" fmla="*/ 2481414 h 3503809"/>
                      <a:gd name="connsiteX5" fmla="*/ 2253873 w 2765903"/>
                      <a:gd name="connsiteY5" fmla="*/ 3483597 h 3503809"/>
                      <a:gd name="connsiteX6" fmla="*/ 916932 w 2765903"/>
                      <a:gd name="connsiteY6" fmla="*/ 2978698 h 3503809"/>
                      <a:gd name="connsiteX0" fmla="*/ 263710 w 2771058"/>
                      <a:gd name="connsiteY0" fmla="*/ 2159260 h 3396856"/>
                      <a:gd name="connsiteX1" fmla="*/ 49750 w 2771058"/>
                      <a:gd name="connsiteY1" fmla="*/ 691871 h 3396856"/>
                      <a:gd name="connsiteX2" fmla="*/ 1303177 w 2771058"/>
                      <a:gd name="connsiteY2" fmla="*/ 9543 h 3396856"/>
                      <a:gd name="connsiteX3" fmla="*/ 2388477 w 2771058"/>
                      <a:gd name="connsiteY3" fmla="*/ 1152415 h 3396856"/>
                      <a:gd name="connsiteX4" fmla="*/ 2763744 w 2771058"/>
                      <a:gd name="connsiteY4" fmla="*/ 2481414 h 3396856"/>
                      <a:gd name="connsiteX5" fmla="*/ 2111467 w 2771058"/>
                      <a:gd name="connsiteY5" fmla="*/ 3363675 h 3396856"/>
                      <a:gd name="connsiteX6" fmla="*/ 916932 w 2771058"/>
                      <a:gd name="connsiteY6" fmla="*/ 2978698 h 3396856"/>
                      <a:gd name="connsiteX0" fmla="*/ 131680 w 2639028"/>
                      <a:gd name="connsiteY0" fmla="*/ 2154150 h 3391746"/>
                      <a:gd name="connsiteX1" fmla="*/ 75117 w 2639028"/>
                      <a:gd name="connsiteY1" fmla="*/ 806683 h 3391746"/>
                      <a:gd name="connsiteX2" fmla="*/ 1171147 w 2639028"/>
                      <a:gd name="connsiteY2" fmla="*/ 4433 h 3391746"/>
                      <a:gd name="connsiteX3" fmla="*/ 2256447 w 2639028"/>
                      <a:gd name="connsiteY3" fmla="*/ 1147305 h 3391746"/>
                      <a:gd name="connsiteX4" fmla="*/ 2631714 w 2639028"/>
                      <a:gd name="connsiteY4" fmla="*/ 2476304 h 3391746"/>
                      <a:gd name="connsiteX5" fmla="*/ 1979437 w 2639028"/>
                      <a:gd name="connsiteY5" fmla="*/ 3358565 h 3391746"/>
                      <a:gd name="connsiteX6" fmla="*/ 784902 w 2639028"/>
                      <a:gd name="connsiteY6" fmla="*/ 2973588 h 3391746"/>
                      <a:gd name="connsiteX0" fmla="*/ 131680 w 2639028"/>
                      <a:gd name="connsiteY0" fmla="*/ 1894714 h 3132310"/>
                      <a:gd name="connsiteX1" fmla="*/ 75117 w 2639028"/>
                      <a:gd name="connsiteY1" fmla="*/ 547247 h 3132310"/>
                      <a:gd name="connsiteX2" fmla="*/ 1171147 w 2639028"/>
                      <a:gd name="connsiteY2" fmla="*/ 7324 h 3132310"/>
                      <a:gd name="connsiteX3" fmla="*/ 2256447 w 2639028"/>
                      <a:gd name="connsiteY3" fmla="*/ 887869 h 3132310"/>
                      <a:gd name="connsiteX4" fmla="*/ 2631714 w 2639028"/>
                      <a:gd name="connsiteY4" fmla="*/ 2216868 h 3132310"/>
                      <a:gd name="connsiteX5" fmla="*/ 1979437 w 2639028"/>
                      <a:gd name="connsiteY5" fmla="*/ 3099129 h 3132310"/>
                      <a:gd name="connsiteX6" fmla="*/ 784902 w 2639028"/>
                      <a:gd name="connsiteY6" fmla="*/ 2714152 h 313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028" h="3132310">
                        <a:moveTo>
                          <a:pt x="131680" y="1894714"/>
                        </a:moveTo>
                        <a:cubicBezTo>
                          <a:pt x="74819" y="1802581"/>
                          <a:pt x="-98127" y="861812"/>
                          <a:pt x="75117" y="547247"/>
                        </a:cubicBezTo>
                        <a:cubicBezTo>
                          <a:pt x="248361" y="232682"/>
                          <a:pt x="807592" y="-49446"/>
                          <a:pt x="1171147" y="7324"/>
                        </a:cubicBezTo>
                        <a:cubicBezTo>
                          <a:pt x="1534702" y="64094"/>
                          <a:pt x="2013019" y="519612"/>
                          <a:pt x="2256447" y="887869"/>
                        </a:cubicBezTo>
                        <a:cubicBezTo>
                          <a:pt x="2499875" y="1256126"/>
                          <a:pt x="2677882" y="1848325"/>
                          <a:pt x="2631714" y="2216868"/>
                        </a:cubicBezTo>
                        <a:cubicBezTo>
                          <a:pt x="2585546" y="2585411"/>
                          <a:pt x="2287239" y="3016248"/>
                          <a:pt x="1979437" y="3099129"/>
                        </a:cubicBezTo>
                        <a:cubicBezTo>
                          <a:pt x="1671635" y="3182010"/>
                          <a:pt x="1017120" y="3129198"/>
                          <a:pt x="784902" y="2714152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" name="円/楕円 27">
                    <a:extLst>
                      <a:ext uri="{FF2B5EF4-FFF2-40B4-BE49-F238E27FC236}">
                        <a16:creationId xmlns:a16="http://schemas.microsoft.com/office/drawing/2014/main" id="{9DF3D086-BB4E-F2CC-3EF2-D66B560A8B0D}"/>
                      </a:ext>
                    </a:extLst>
                  </p:cNvPr>
                  <p:cNvSpPr/>
                  <p:nvPr/>
                </p:nvSpPr>
                <p:spPr>
                  <a:xfrm>
                    <a:off x="5409874" y="2436693"/>
                    <a:ext cx="2140689" cy="2140689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41000">
                        <a:schemeClr val="accent1">
                          <a:lumMod val="60000"/>
                          <a:lumOff val="40000"/>
                        </a:schemeClr>
                      </a:gs>
                      <a:gs pos="7400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/>
                      </a:gs>
                    </a:gsLst>
                    <a:lin ang="3600000" scaled="0"/>
                  </a:gradFill>
                  <a:ln/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scene3d>
                    <a:camera prst="perspectiveFront"/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11" name="上矢印 10">
                <a:extLst>
                  <a:ext uri="{FF2B5EF4-FFF2-40B4-BE49-F238E27FC236}">
                    <a16:creationId xmlns:a16="http://schemas.microsoft.com/office/drawing/2014/main" id="{230A9D70-FBA2-49A6-49D9-9A19CBF5DAE5}"/>
                  </a:ext>
                </a:extLst>
              </p:cNvPr>
              <p:cNvSpPr/>
              <p:nvPr/>
            </p:nvSpPr>
            <p:spPr>
              <a:xfrm rot="19508887">
                <a:off x="5911391" y="2893368"/>
                <a:ext cx="208064" cy="300531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上矢印 11">
                <a:extLst>
                  <a:ext uri="{FF2B5EF4-FFF2-40B4-BE49-F238E27FC236}">
                    <a16:creationId xmlns:a16="http://schemas.microsoft.com/office/drawing/2014/main" id="{2EF6C28D-CF7C-F725-D303-85EAB1A3FC45}"/>
                  </a:ext>
                </a:extLst>
              </p:cNvPr>
              <p:cNvSpPr/>
              <p:nvPr/>
            </p:nvSpPr>
            <p:spPr>
              <a:xfrm rot="19508887">
                <a:off x="5709822" y="1902967"/>
                <a:ext cx="208064" cy="300531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上矢印 12">
                <a:extLst>
                  <a:ext uri="{FF2B5EF4-FFF2-40B4-BE49-F238E27FC236}">
                    <a16:creationId xmlns:a16="http://schemas.microsoft.com/office/drawing/2014/main" id="{69A26279-F709-1105-3E8E-E58A2580204D}"/>
                  </a:ext>
                </a:extLst>
              </p:cNvPr>
              <p:cNvSpPr/>
              <p:nvPr/>
            </p:nvSpPr>
            <p:spPr>
              <a:xfrm rot="19508887">
                <a:off x="5293987" y="1573397"/>
                <a:ext cx="208064" cy="300531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" name="曲線コネクタ 13">
                <a:extLst>
                  <a:ext uri="{FF2B5EF4-FFF2-40B4-BE49-F238E27FC236}">
                    <a16:creationId xmlns:a16="http://schemas.microsoft.com/office/drawing/2014/main" id="{0F969827-E7F6-7145-5548-1FA0C03F917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237587" y="1712404"/>
                <a:ext cx="588669" cy="526629"/>
              </a:xfrm>
              <a:prstGeom prst="curvedConnector3">
                <a:avLst>
                  <a:gd name="adj1" fmla="val 50000"/>
                </a:avLst>
              </a:prstGeom>
              <a:ln w="3492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曲線コネクタ 14">
                <a:extLst>
                  <a:ext uri="{FF2B5EF4-FFF2-40B4-BE49-F238E27FC236}">
                    <a16:creationId xmlns:a16="http://schemas.microsoft.com/office/drawing/2014/main" id="{5427DD94-A69A-BEE7-029E-672A28C3135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354762" y="1670848"/>
                <a:ext cx="588669" cy="526629"/>
              </a:xfrm>
              <a:prstGeom prst="curvedConnector3">
                <a:avLst>
                  <a:gd name="adj1" fmla="val 50000"/>
                </a:avLst>
              </a:prstGeom>
              <a:ln w="3492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曲線コネクタ 15">
                <a:extLst>
                  <a:ext uri="{FF2B5EF4-FFF2-40B4-BE49-F238E27FC236}">
                    <a16:creationId xmlns:a16="http://schemas.microsoft.com/office/drawing/2014/main" id="{A2378ADA-FEB7-A66C-0FB9-B1A31C26CB2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59256" y="1628637"/>
                <a:ext cx="588669" cy="526629"/>
              </a:xfrm>
              <a:prstGeom prst="curvedConnector3">
                <a:avLst>
                  <a:gd name="adj1" fmla="val 50000"/>
                </a:avLst>
              </a:prstGeom>
              <a:ln w="3492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7" name="Brightest radio transient in the universe!">
                <a:extLst>
                  <a:ext uri="{FF2B5EF4-FFF2-40B4-BE49-F238E27FC236}">
                    <a16:creationId xmlns:a16="http://schemas.microsoft.com/office/drawing/2014/main" id="{A56198A6-9D17-DCF0-44D1-574E37CB9F51}"/>
                  </a:ext>
                </a:extLst>
              </p:cNvPr>
              <p:cNvSpPr txBox="1"/>
              <p:nvPr/>
            </p:nvSpPr>
            <p:spPr>
              <a:xfrm>
                <a:off x="6163598" y="1579650"/>
                <a:ext cx="1639778" cy="5645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>
                <a:spAutoFit/>
              </a:bodyPr>
              <a:lstStyle>
                <a:lvl1pPr algn="l">
                  <a:defRPr sz="3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ヒラギノ明朝 Pro W6"/>
                    <a:ea typeface="ヒラギノ明朝 Pro W6"/>
                    <a:cs typeface="ヒラギノ明朝 Pro W6"/>
                    <a:sym typeface="ヒラギノ明朝 Pro W6"/>
                  </a:defRPr>
                </a:lvl1pPr>
              </a:lstStyle>
              <a:p>
                <a:r>
                  <a:rPr lang="en-US" dirty="0">
                    <a:solidFill>
                      <a:srgbClr val="FF0000"/>
                    </a:solidFill>
                  </a:rPr>
                  <a:t>X-ray</a:t>
                </a:r>
                <a:endParaRPr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Brightest radio transient in the universe!">
                <a:extLst>
                  <a:ext uri="{FF2B5EF4-FFF2-40B4-BE49-F238E27FC236}">
                    <a16:creationId xmlns:a16="http://schemas.microsoft.com/office/drawing/2014/main" id="{C31DDD34-9597-FFE9-6716-39FB4C4129C6}"/>
                  </a:ext>
                </a:extLst>
              </p:cNvPr>
              <p:cNvSpPr txBox="1"/>
              <p:nvPr/>
            </p:nvSpPr>
            <p:spPr>
              <a:xfrm>
                <a:off x="3349810" y="1780955"/>
                <a:ext cx="1639778" cy="5645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>
                <a:spAutoFit/>
              </a:bodyPr>
              <a:lstStyle>
                <a:lvl1pPr algn="l">
                  <a:defRPr sz="3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ヒラギノ明朝 Pro W6"/>
                    <a:ea typeface="ヒラギノ明朝 Pro W6"/>
                    <a:cs typeface="ヒラギノ明朝 Pro W6"/>
                    <a:sym typeface="ヒラギノ明朝 Pro W6"/>
                  </a:defRPr>
                </a:lvl1pPr>
              </a:lstStyle>
              <a:p>
                <a:r>
                  <a:rPr lang="en-US" dirty="0">
                    <a:solidFill>
                      <a:srgbClr val="002060"/>
                    </a:solidFill>
                  </a:rPr>
                  <a:t>FRB</a:t>
                </a:r>
                <a:endParaRPr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Brightest radio transient in the universe!">
                <a:extLst>
                  <a:ext uri="{FF2B5EF4-FFF2-40B4-BE49-F238E27FC236}">
                    <a16:creationId xmlns:a16="http://schemas.microsoft.com/office/drawing/2014/main" id="{01CEAF33-7C81-9083-A771-646D56F93DBE}"/>
                  </a:ext>
                </a:extLst>
              </p:cNvPr>
              <p:cNvSpPr txBox="1"/>
              <p:nvPr/>
            </p:nvSpPr>
            <p:spPr>
              <a:xfrm>
                <a:off x="5980596" y="4089314"/>
                <a:ext cx="3130907" cy="5576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>
                <a:spAutoFit/>
              </a:bodyPr>
              <a:lstStyle>
                <a:lvl1pPr algn="l">
                  <a:defRPr sz="3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ヒラギノ明朝 Pro W6"/>
                    <a:ea typeface="ヒラギノ明朝 Pro W6"/>
                    <a:cs typeface="ヒラギノ明朝 Pro W6"/>
                    <a:sym typeface="ヒラギノ明朝 Pro W6"/>
                  </a:defRPr>
                </a:lvl1pPr>
              </a:lstStyle>
              <a:p>
                <a:r>
                  <a:rPr lang="en-US" sz="2800" dirty="0">
                    <a:solidFill>
                      <a:srgbClr val="002060"/>
                    </a:solidFill>
                  </a:rPr>
                  <a:t>Magnetar</a:t>
                </a:r>
                <a:endParaRPr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爆発 2 19">
                <a:extLst>
                  <a:ext uri="{FF2B5EF4-FFF2-40B4-BE49-F238E27FC236}">
                    <a16:creationId xmlns:a16="http://schemas.microsoft.com/office/drawing/2014/main" id="{6D7D53CC-AE73-D034-83D5-EA78B6E9E491}"/>
                  </a:ext>
                </a:extLst>
              </p:cNvPr>
              <p:cNvSpPr/>
              <p:nvPr/>
            </p:nvSpPr>
            <p:spPr>
              <a:xfrm>
                <a:off x="4534870" y="2033348"/>
                <a:ext cx="953206" cy="488433"/>
              </a:xfrm>
              <a:prstGeom prst="irregularSeal2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上矢印 5">
              <a:extLst>
                <a:ext uri="{FF2B5EF4-FFF2-40B4-BE49-F238E27FC236}">
                  <a16:creationId xmlns:a16="http://schemas.microsoft.com/office/drawing/2014/main" id="{2F3BD7FF-6559-6D27-3DFA-B1C9C0282E6A}"/>
                </a:ext>
              </a:extLst>
            </p:cNvPr>
            <p:cNvSpPr/>
            <p:nvPr/>
          </p:nvSpPr>
          <p:spPr>
            <a:xfrm rot="19827838">
              <a:off x="9740817" y="5163083"/>
              <a:ext cx="367970" cy="65050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F1D468F9-0800-12F8-FBC9-FF00D0B06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7831" y="5470657"/>
              <a:ext cx="1580430" cy="30176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Brightest radio transient in the universe!">
              <a:extLst>
                <a:ext uri="{FF2B5EF4-FFF2-40B4-BE49-F238E27FC236}">
                  <a16:creationId xmlns:a16="http://schemas.microsoft.com/office/drawing/2014/main" id="{B5197E89-6B4C-A9D5-F830-292BB1DB07B0}"/>
                </a:ext>
              </a:extLst>
            </p:cNvPr>
            <p:cNvSpPr txBox="1"/>
            <p:nvPr/>
          </p:nvSpPr>
          <p:spPr>
            <a:xfrm>
              <a:off x="5851525" y="5452900"/>
              <a:ext cx="2824325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>
              <a:spAutoFit/>
            </a:bodyPr>
            <a:lstStyle>
              <a:lvl1pPr algn="l">
                <a:defRPr sz="3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ヒラギノ明朝 Pro W6"/>
                  <a:ea typeface="ヒラギノ明朝 Pro W6"/>
                  <a:cs typeface="ヒラギノ明朝 Pro W6"/>
                  <a:sym typeface="ヒラギノ明朝 Pro W6"/>
                </a:defRPr>
              </a:lvl1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Baryon from 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magnetar</a:t>
              </a:r>
              <a:endParaRPr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1" name="上矢印 30">
            <a:extLst>
              <a:ext uri="{FF2B5EF4-FFF2-40B4-BE49-F238E27FC236}">
                <a16:creationId xmlns:a16="http://schemas.microsoft.com/office/drawing/2014/main" id="{0EE3670B-1E28-ED8E-91EB-9169F85980A8}"/>
              </a:ext>
            </a:extLst>
          </p:cNvPr>
          <p:cNvSpPr/>
          <p:nvPr/>
        </p:nvSpPr>
        <p:spPr>
          <a:xfrm rot="19879284">
            <a:off x="9193428" y="2584023"/>
            <a:ext cx="222333" cy="1031178"/>
          </a:xfrm>
          <a:prstGeom prst="upArrow">
            <a:avLst>
              <a:gd name="adj1" fmla="val 40749"/>
              <a:gd name="adj2" fmla="val 988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Brightest radio transient in the universe!">
            <a:extLst>
              <a:ext uri="{FF2B5EF4-FFF2-40B4-BE49-F238E27FC236}">
                <a16:creationId xmlns:a16="http://schemas.microsoft.com/office/drawing/2014/main" id="{6D1745C7-97A9-4C59-AF66-31B43BB6B6C3}"/>
              </a:ext>
            </a:extLst>
          </p:cNvPr>
          <p:cNvSpPr txBox="1"/>
          <p:nvPr/>
        </p:nvSpPr>
        <p:spPr>
          <a:xfrm>
            <a:off x="9200039" y="2323819"/>
            <a:ext cx="2431167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 W6"/>
                <a:ea typeface="ヒラギノ明朝 Pro W6"/>
                <a:cs typeface="ヒラギノ明朝 Pro W6"/>
                <a:sym typeface="ヒラギノ明朝 Pro W6"/>
              </a:defRPr>
            </a:lvl1pPr>
          </a:lstStyle>
          <a:p>
            <a:r>
              <a:rPr lang="en-US" dirty="0">
                <a:solidFill>
                  <a:srgbClr val="92D050"/>
                </a:solidFill>
              </a:rPr>
              <a:t>Neutrino?</a:t>
            </a:r>
            <a:endParaRPr dirty="0">
              <a:solidFill>
                <a:srgbClr val="92D050"/>
              </a:solidFill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0309A0FC-3B72-0A2F-71A9-9127CD69356F}"/>
              </a:ext>
            </a:extLst>
          </p:cNvPr>
          <p:cNvGrpSpPr/>
          <p:nvPr/>
        </p:nvGrpSpPr>
        <p:grpSpPr>
          <a:xfrm>
            <a:off x="730034" y="3129620"/>
            <a:ext cx="5028621" cy="3800378"/>
            <a:chOff x="861228" y="3518412"/>
            <a:chExt cx="5028621" cy="3800378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DABB3D62-DBE8-181B-68E0-286067E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143" y="3518412"/>
              <a:ext cx="4324314" cy="3243235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1226194F-48C9-834B-6FB6-5F88286F0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2958" y="6649812"/>
              <a:ext cx="474948" cy="246973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C8CD037-8F45-E27D-80D7-DD35C3CD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3108" y="6645972"/>
              <a:ext cx="293637" cy="231350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E6258551-D691-0B62-ED1E-85B887EC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5719" y="6617566"/>
              <a:ext cx="104952" cy="218650"/>
            </a:xfrm>
            <a:prstGeom prst="rect">
              <a:avLst/>
            </a:prstGeom>
          </p:spPr>
        </p:pic>
        <p:sp>
          <p:nvSpPr>
            <p:cNvPr id="40" name="Radio flux…">
              <a:extLst>
                <a:ext uri="{FF2B5EF4-FFF2-40B4-BE49-F238E27FC236}">
                  <a16:creationId xmlns:a16="http://schemas.microsoft.com/office/drawing/2014/main" id="{F1B4E345-51DA-010B-7628-63C4B96D44D7}"/>
                </a:ext>
              </a:extLst>
            </p:cNvPr>
            <p:cNvSpPr txBox="1"/>
            <p:nvPr/>
          </p:nvSpPr>
          <p:spPr>
            <a:xfrm>
              <a:off x="861228" y="6877322"/>
              <a:ext cx="502862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</a:ext>
            </a:extLst>
          </p:spPr>
          <p:txBody>
            <a:bodyPr wrap="none" lIns="35719" tIns="35719" rIns="35719" bIns="35719">
              <a:spAutoFit/>
            </a:bodyPr>
            <a:lstStyle/>
            <a:p>
              <a:pPr>
                <a:defRPr sz="2800">
                  <a:latin typeface="ヒラギノ明朝 Pro W6"/>
                  <a:ea typeface="ヒラギノ明朝 Pro W6"/>
                  <a:cs typeface="ヒラギノ明朝 Pro W6"/>
                  <a:sym typeface="ヒラギノ明朝 Pro W6"/>
                </a:defRPr>
              </a:pPr>
              <a:r>
                <a:rPr lang="en-US" sz="2400" dirty="0"/>
                <a:t>Velocity of outflow from fireball</a:t>
              </a:r>
            </a:p>
          </p:txBody>
        </p:sp>
      </p:grpSp>
      <p:pic>
        <p:nvPicPr>
          <p:cNvPr id="42" name="図 41">
            <a:extLst>
              <a:ext uri="{FF2B5EF4-FFF2-40B4-BE49-F238E27FC236}">
                <a16:creationId xmlns:a16="http://schemas.microsoft.com/office/drawing/2014/main" id="{252B6ED3-B47A-217D-2CF1-8B4309997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2" y="3228908"/>
            <a:ext cx="474948" cy="24697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EF3AFC9-6A88-AFC3-CA7A-E868D1519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22" y="4572099"/>
            <a:ext cx="293637" cy="23135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0C0228B3-736D-9726-468B-7A05AD9D7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445" y="5826788"/>
            <a:ext cx="104952" cy="21865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64B71D3-56AD-8B38-E2D9-DB8DF2052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11" y="2944354"/>
            <a:ext cx="332579" cy="25523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B2954A6C-9403-DC9E-FFB7-66C54171A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883" y="5745963"/>
            <a:ext cx="1473332" cy="4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0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C1809DC-4ED5-22C3-815C-A93619B89A31}"/>
              </a:ext>
            </a:extLst>
          </p:cNvPr>
          <p:cNvGrpSpPr/>
          <p:nvPr/>
        </p:nvGrpSpPr>
        <p:grpSpPr>
          <a:xfrm>
            <a:off x="8460827" y="2143833"/>
            <a:ext cx="3731173" cy="1908119"/>
            <a:chOff x="0" y="4399769"/>
            <a:chExt cx="4809505" cy="2427850"/>
          </a:xfrm>
        </p:grpSpPr>
        <p:pic>
          <p:nvPicPr>
            <p:cNvPr id="8" name="図 7" descr="リンゴのロゴマーク&#10;&#10;中程度の精度で自動的に生成された説明">
              <a:extLst>
                <a:ext uri="{FF2B5EF4-FFF2-40B4-BE49-F238E27FC236}">
                  <a16:creationId xmlns:a16="http://schemas.microsoft.com/office/drawing/2014/main" id="{62DE0A63-63D6-D09F-753C-7A2446F7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399769"/>
              <a:ext cx="4809505" cy="242785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A6C7061-0354-7515-EDE3-E4D2E82095C5}"/>
                </a:ext>
              </a:extLst>
            </p:cNvPr>
            <p:cNvSpPr txBox="1"/>
            <p:nvPr/>
          </p:nvSpPr>
          <p:spPr>
            <a:xfrm>
              <a:off x="783771" y="6182214"/>
              <a:ext cx="1257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Predehl+20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718D13-4F9C-8C4A-1602-16D0CE816992}"/>
              </a:ext>
            </a:extLst>
          </p:cNvPr>
          <p:cNvSpPr txBox="1"/>
          <p:nvPr/>
        </p:nvSpPr>
        <p:spPr>
          <a:xfrm>
            <a:off x="10540083" y="3847226"/>
            <a:ext cx="162743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3545FF"/>
                </a:solidFill>
              </a:rPr>
              <a:t>X-ray (</a:t>
            </a:r>
            <a:r>
              <a:rPr kumimoji="1" lang="en-US" altLang="ja-JP" dirty="0" err="1">
                <a:solidFill>
                  <a:srgbClr val="3545FF"/>
                </a:solidFill>
              </a:rPr>
              <a:t>eROSITA</a:t>
            </a:r>
            <a:r>
              <a:rPr kumimoji="1" lang="en-US" altLang="ja-JP" dirty="0">
                <a:solidFill>
                  <a:srgbClr val="3545FF"/>
                </a:solidFill>
              </a:rPr>
              <a:t>)</a:t>
            </a:r>
          </a:p>
          <a:p>
            <a:r>
              <a:rPr kumimoji="1" lang="en-US" altLang="ja-JP" dirty="0" err="1">
                <a:solidFill>
                  <a:srgbClr val="FF0000"/>
                </a:solidFill>
              </a:rPr>
              <a:t>γ</a:t>
            </a:r>
            <a:r>
              <a:rPr kumimoji="1" lang="en-US" altLang="ja-JP" dirty="0">
                <a:solidFill>
                  <a:srgbClr val="FF0000"/>
                </a:solidFill>
              </a:rPr>
              <a:t>-ray (Fermi)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0954BB-C818-CE4F-9B7B-82413BCE5CD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     Roles of Cosmic-Rays in Astrophysics: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        The History of Our Galaxy (arXiv:2306.16887)</a:t>
            </a:r>
          </a:p>
          <a:p>
            <a:pPr algn="ctr"/>
            <a:r>
              <a:rPr lang="en-US" altLang="ja-JP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Jiro </a:t>
            </a:r>
            <a:r>
              <a:rPr lang="en-US" altLang="ja-JP" sz="32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Shimoda</a:t>
            </a:r>
            <a:endParaRPr lang="ja-JP" altLang="en-US" sz="28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22988AE-C949-99A6-59DC-41DBC5E98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" y="1763304"/>
            <a:ext cx="8350247" cy="4698104"/>
          </a:xfrm>
          <a:prstGeom prst="rect">
            <a:avLst/>
          </a:prstGeom>
          <a:ln w="38100">
            <a:noFill/>
          </a:ln>
        </p:spPr>
      </p:pic>
      <p:pic>
        <p:nvPicPr>
          <p:cNvPr id="2" name="図 1" descr="グラフ&#10;&#10;自動的に生成された説明">
            <a:extLst>
              <a:ext uri="{FF2B5EF4-FFF2-40B4-BE49-F238E27FC236}">
                <a16:creationId xmlns:a16="http://schemas.microsoft.com/office/drawing/2014/main" id="{47D3B5E4-627B-7F01-610A-4A87E6B6AF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543" y="4683656"/>
            <a:ext cx="3823973" cy="18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67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305055D2-A55F-EE7A-010E-72A6EB2A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642" y="66474"/>
            <a:ext cx="8296358" cy="456992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26B2A879-5E2B-52EC-C8BE-D4228C5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71" y="185711"/>
            <a:ext cx="5036177" cy="707886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kumimoji="1" lang="en-US" altLang="ja-JP" sz="3200" dirty="0"/>
              <a:t>One of the </a:t>
            </a:r>
            <a:r>
              <a:rPr lang="en-US" altLang="ja-JP" sz="3200" dirty="0"/>
              <a:t>Model Predictions</a:t>
            </a:r>
            <a:endParaRPr kumimoji="1" lang="ja-JP" altLang="en-US" sz="320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15F057B-0551-13B7-9FB7-2996C7431107}"/>
              </a:ext>
            </a:extLst>
          </p:cNvPr>
          <p:cNvGrpSpPr/>
          <p:nvPr/>
        </p:nvGrpSpPr>
        <p:grpSpPr>
          <a:xfrm>
            <a:off x="0" y="3429000"/>
            <a:ext cx="6189660" cy="3362526"/>
            <a:chOff x="-15077" y="4399769"/>
            <a:chExt cx="4809505" cy="2427850"/>
          </a:xfrm>
        </p:grpSpPr>
        <p:pic>
          <p:nvPicPr>
            <p:cNvPr id="19" name="図 18" descr="リンゴのロゴマーク&#10;&#10;中程度の精度で自動的に生成された説明">
              <a:extLst>
                <a:ext uri="{FF2B5EF4-FFF2-40B4-BE49-F238E27FC236}">
                  <a16:creationId xmlns:a16="http://schemas.microsoft.com/office/drawing/2014/main" id="{D620C15C-1880-3665-F908-1FFA2997F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77" y="4399769"/>
              <a:ext cx="4809505" cy="242785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A6FEA7D-475A-7807-5163-DB5555B44702}"/>
                </a:ext>
              </a:extLst>
            </p:cNvPr>
            <p:cNvSpPr txBox="1"/>
            <p:nvPr/>
          </p:nvSpPr>
          <p:spPr>
            <a:xfrm>
              <a:off x="783771" y="6182214"/>
              <a:ext cx="1257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Predehl+20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328245-B415-92CC-25EB-5D04B42887F9}"/>
              </a:ext>
            </a:extLst>
          </p:cNvPr>
          <p:cNvSpPr txBox="1"/>
          <p:nvPr/>
        </p:nvSpPr>
        <p:spPr>
          <a:xfrm>
            <a:off x="6250153" y="4745398"/>
            <a:ext cx="5778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Our model reproduces the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Fermi</a:t>
            </a:r>
            <a:r>
              <a:rPr kumimoji="1" lang="en-US" altLang="ja-JP" sz="2800" b="1" dirty="0"/>
              <a:t> &amp; </a:t>
            </a:r>
            <a:r>
              <a:rPr kumimoji="1" lang="en-US" altLang="ja-JP" sz="2800" b="1" dirty="0" err="1">
                <a:solidFill>
                  <a:srgbClr val="3545FF"/>
                </a:solidFill>
              </a:rPr>
              <a:t>eROSITA</a:t>
            </a:r>
            <a:r>
              <a:rPr kumimoji="1" lang="en-US" altLang="ja-JP" sz="2800" b="1" dirty="0"/>
              <a:t> bubbles?</a:t>
            </a:r>
          </a:p>
          <a:p>
            <a:r>
              <a:rPr kumimoji="1" lang="en-US" altLang="ja-JP" sz="2800" b="1" dirty="0"/>
              <a:t>We are preparing quantitative comparison (coming soon)…</a:t>
            </a:r>
            <a:endParaRPr kumimoji="1" lang="ja-JP" altLang="en-US" sz="28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3D21850-2555-9AE8-9F08-2B45097D618C}"/>
              </a:ext>
            </a:extLst>
          </p:cNvPr>
          <p:cNvSpPr txBox="1"/>
          <p:nvPr/>
        </p:nvSpPr>
        <p:spPr>
          <a:xfrm>
            <a:off x="899480" y="1051892"/>
            <a:ext cx="2530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*Hadronic </a:t>
            </a:r>
            <a:r>
              <a:rPr kumimoji="1" lang="en-US" altLang="ja-JP" sz="2800" b="1" dirty="0" err="1">
                <a:solidFill>
                  <a:srgbClr val="FF0000"/>
                </a:solidFill>
              </a:rPr>
              <a:t>γ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-ray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5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E4A35C-0330-1C4E-881A-7841652176C1}"/>
              </a:ext>
            </a:extLst>
          </p:cNvPr>
          <p:cNvSpPr txBox="1"/>
          <p:nvPr/>
        </p:nvSpPr>
        <p:spPr>
          <a:xfrm>
            <a:off x="209740" y="39204"/>
            <a:ext cx="1148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BIG QUESTION:</a:t>
            </a: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What is the formation mechanism of relativistic jets?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Blandford-</a:t>
            </a:r>
            <a:r>
              <a:rPr kumimoji="1" lang="en-US" altLang="ja-JP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Znajek</a:t>
            </a: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(BZ)process? </a:t>
            </a:r>
            <a:endParaRPr kumimoji="1" lang="en-US" altLang="ja-JP" sz="260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600" b="1" strike="sngStrike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To be</a:t>
            </a:r>
            <a:r>
              <a:rPr kumimoji="1" lang="en-US" altLang="ja-JP" sz="26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BZ or not </a:t>
            </a:r>
            <a:r>
              <a:rPr kumimoji="1" lang="en-US" altLang="ja-JP" sz="2600" b="1" strike="sngStrike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to be</a:t>
            </a:r>
            <a:r>
              <a:rPr kumimoji="1" lang="en-US" altLang="ja-JP" sz="26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BZ, that is the question</a:t>
            </a:r>
            <a:r>
              <a:rPr kumimoji="1" lang="en-US" altLang="ja-JP" sz="26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  <a:sym typeface="Wingdings" pitchFamily="2" charset="2"/>
              </a:rPr>
              <a:t></a:t>
            </a:r>
            <a:endParaRPr kumimoji="1" lang="ja-JP" alt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A6358B-114E-5D60-FF08-DF9C9FA35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9"/>
          <a:stretch/>
        </p:blipFill>
        <p:spPr>
          <a:xfrm>
            <a:off x="618322" y="2102069"/>
            <a:ext cx="3338140" cy="35604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304824-9ED3-2C9F-252A-E5ED61E88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711" y="2102069"/>
            <a:ext cx="7125434" cy="4613590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97E98166-BF13-6D3B-F483-AD6248853C98}"/>
              </a:ext>
            </a:extLst>
          </p:cNvPr>
          <p:cNvCxnSpPr>
            <a:cxnSpLocks/>
          </p:cNvCxnSpPr>
          <p:nvPr/>
        </p:nvCxnSpPr>
        <p:spPr>
          <a:xfrm>
            <a:off x="5339944" y="3585992"/>
            <a:ext cx="628339" cy="2062778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4A5810B-3C6E-862E-11D8-B0B900A12936}"/>
              </a:ext>
            </a:extLst>
          </p:cNvPr>
          <p:cNvCxnSpPr>
            <a:cxnSpLocks/>
          </p:cNvCxnSpPr>
          <p:nvPr/>
        </p:nvCxnSpPr>
        <p:spPr>
          <a:xfrm flipH="1">
            <a:off x="6027282" y="3674691"/>
            <a:ext cx="628339" cy="1871529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4BD12E-FB43-D9C9-BA9C-9BCBE8D84049}"/>
              </a:ext>
            </a:extLst>
          </p:cNvPr>
          <p:cNvSpPr txBox="1"/>
          <p:nvPr/>
        </p:nvSpPr>
        <p:spPr>
          <a:xfrm>
            <a:off x="5339944" y="2208973"/>
            <a:ext cx="34676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b="1" dirty="0">
                <a:solidFill>
                  <a:schemeClr val="bg1"/>
                </a:solidFill>
              </a:rPr>
              <a:t>black hole (shadow)</a:t>
            </a:r>
            <a:endParaRPr kumimoji="1" lang="ja-JP" altLang="en-US" sz="2600" b="1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A7B493-8C79-98BD-52EC-ECF56B168456}"/>
              </a:ext>
            </a:extLst>
          </p:cNvPr>
          <p:cNvSpPr txBox="1"/>
          <p:nvPr/>
        </p:nvSpPr>
        <p:spPr>
          <a:xfrm rot="19883296">
            <a:off x="7915097" y="3169481"/>
            <a:ext cx="25827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b="1" dirty="0" err="1">
                <a:solidFill>
                  <a:schemeClr val="bg1"/>
                </a:solidFill>
              </a:rPr>
              <a:t>relastivistic</a:t>
            </a:r>
            <a:r>
              <a:rPr kumimoji="1" lang="en-US" altLang="ja-JP" sz="2600" b="1" dirty="0">
                <a:solidFill>
                  <a:schemeClr val="bg1"/>
                </a:solidFill>
              </a:rPr>
              <a:t> jet</a:t>
            </a:r>
            <a:endParaRPr kumimoji="1" lang="ja-JP" altLang="en-US" sz="2600" b="1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B3EC06-5A99-CB80-0300-CD0B5D4C6AEE}"/>
              </a:ext>
            </a:extLst>
          </p:cNvPr>
          <p:cNvSpPr txBox="1"/>
          <p:nvPr/>
        </p:nvSpPr>
        <p:spPr>
          <a:xfrm>
            <a:off x="5486502" y="6284772"/>
            <a:ext cx="6471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>
                <a:solidFill>
                  <a:schemeClr val="bg1"/>
                </a:solidFill>
              </a:rPr>
              <a:t>Credit: EHT collaboration, EAVN collaboration</a:t>
            </a:r>
            <a:endParaRPr kumimoji="1" lang="ja-JP" altLang="en-US" sz="2200" b="1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F9AA34-DA5A-B56A-B73D-C2907FAE9C79}"/>
              </a:ext>
            </a:extLst>
          </p:cNvPr>
          <p:cNvSpPr txBox="1"/>
          <p:nvPr/>
        </p:nvSpPr>
        <p:spPr>
          <a:xfrm>
            <a:off x="209740" y="5818685"/>
            <a:ext cx="4155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b="1" dirty="0"/>
              <a:t>black hole spin + B-field</a:t>
            </a:r>
          </a:p>
          <a:p>
            <a:r>
              <a:rPr kumimoji="1" lang="en-US" altLang="ja-JP" sz="2600" b="1" dirty="0"/>
              <a:t>+ accelerated particles!</a:t>
            </a:r>
            <a:endParaRPr kumimoji="1" lang="ja-JP" altLang="en-US" sz="2600" b="1"/>
          </a:p>
        </p:txBody>
      </p:sp>
    </p:spTree>
    <p:extLst>
      <p:ext uri="{BB962C8B-B14F-4D97-AF65-F5344CB8AC3E}">
        <p14:creationId xmlns:p14="http://schemas.microsoft.com/office/powerpoint/2010/main" val="359951580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11105</TotalTime>
  <Words>1981</Words>
  <Application>Microsoft Macintosh PowerPoint</Application>
  <PresentationFormat>ワイド画面</PresentationFormat>
  <Paragraphs>323</Paragraphs>
  <Slides>17</Slides>
  <Notes>17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32" baseType="lpstr">
      <vt:lpstr>Hiragino Kaku Gothic StdN W8</vt:lpstr>
      <vt:lpstr>Hiragino Mincho Pro W3</vt:lpstr>
      <vt:lpstr>Hiragino Mincho Pro W6</vt:lpstr>
      <vt:lpstr>source-han-sans-japanese</vt:lpstr>
      <vt:lpstr>ヒラギノ明朝 Pro W6</vt:lpstr>
      <vt:lpstr>游ゴシック</vt:lpstr>
      <vt:lpstr>游ゴシック Light</vt:lpstr>
      <vt:lpstr>Arial</vt:lpstr>
      <vt:lpstr>Calibri</vt:lpstr>
      <vt:lpstr>Calibri Light</vt:lpstr>
      <vt:lpstr>Cambria Math</vt:lpstr>
      <vt:lpstr>Comic Sans MS</vt:lpstr>
      <vt:lpstr>Helvetica Light</vt:lpstr>
      <vt:lpstr>White</vt:lpstr>
      <vt:lpstr>1_Office テーマ</vt:lpstr>
      <vt:lpstr>High energy Astrophysics</vt:lpstr>
      <vt:lpstr>High-Energy Astrophysical Objects</vt:lpstr>
      <vt:lpstr>Member</vt:lpstr>
      <vt:lpstr>Research fields of Young researchers</vt:lpstr>
      <vt:lpstr>PowerPoint プレゼンテーション</vt:lpstr>
      <vt:lpstr>PowerPoint プレゼンテーション</vt:lpstr>
      <vt:lpstr>PowerPoint プレゼンテーション</vt:lpstr>
      <vt:lpstr>One of the Model Predictions</vt:lpstr>
      <vt:lpstr>PowerPoint プレゼンテーション</vt:lpstr>
      <vt:lpstr>PowerPoint プレゼンテーション</vt:lpstr>
      <vt:lpstr>High-energy Multi-messenger Astrophysics </vt:lpstr>
      <vt:lpstr>Galaxy Clusters as Comic-ray ‘Reservoir’</vt:lpstr>
      <vt:lpstr>PowerPoint プレゼンテーション</vt:lpstr>
      <vt:lpstr>PowerPoint プレゼンテーション</vt:lpstr>
      <vt:lpstr>Magnetization problem in Relativistic Jets</vt:lpstr>
      <vt:lpstr>PowerPoint プレゼンテーション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Astrophysics</dc:title>
  <dc:creator>衣川 智弥</dc:creator>
  <cp:lastModifiedBy>和田　知己</cp:lastModifiedBy>
  <cp:revision>52</cp:revision>
  <dcterms:created xsi:type="dcterms:W3CDTF">2020-11-10T05:19:06Z</dcterms:created>
  <dcterms:modified xsi:type="dcterms:W3CDTF">2023-07-24T06:26:54Z</dcterms:modified>
</cp:coreProperties>
</file>